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C75BC"/>
    <a:srgbClr val="E86E25"/>
    <a:srgbClr val="88AC2E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60" autoAdjust="0"/>
    <p:restoredTop sz="94878" autoAdjust="0"/>
  </p:normalViewPr>
  <p:slideViewPr>
    <p:cSldViewPr snapToGrid="0" snapToObjects="1">
      <p:cViewPr varScale="1">
        <p:scale>
          <a:sx n="170" d="100"/>
          <a:sy n="170" d="100"/>
        </p:scale>
        <p:origin x="2704" y="192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4219356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77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77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72" y="6294121"/>
            <a:ext cx="73152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435" y="6293638"/>
            <a:ext cx="73152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1" y="330201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4234" y="311151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1" y="263526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12192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4233" y="557213"/>
            <a:ext cx="12196233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102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F095F797-F812-6E41-9090-390AD1A9A126}"/>
              </a:ext>
            </a:extLst>
          </p:cNvPr>
          <p:cNvSpPr txBox="1">
            <a:spLocks/>
          </p:cNvSpPr>
          <p:nvPr/>
        </p:nvSpPr>
        <p:spPr>
          <a:xfrm>
            <a:off x="5557615" y="2008494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Approach and Results 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9DA9F49-853D-3146-A395-3AD79BA5354B}"/>
              </a:ext>
            </a:extLst>
          </p:cNvPr>
          <p:cNvSpPr txBox="1">
            <a:spLocks/>
          </p:cNvSpPr>
          <p:nvPr/>
        </p:nvSpPr>
        <p:spPr>
          <a:xfrm>
            <a:off x="5557615" y="4591498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D139619-7373-4C56-8868-37677A1357BD}"/>
              </a:ext>
            </a:extLst>
          </p:cNvPr>
          <p:cNvSpPr txBox="1">
            <a:spLocks/>
          </p:cNvSpPr>
          <p:nvPr/>
        </p:nvSpPr>
        <p:spPr>
          <a:xfrm>
            <a:off x="5557615" y="772256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Challenges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Theory Resolves the Non-Monotonic Temperature Response of Biogeochemical Reaction Rates</a:t>
            </a:r>
            <a:endParaRPr lang="en-US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5"/>
          </p:nvPr>
        </p:nvSpPr>
        <p:spPr>
          <a:xfrm>
            <a:off x="5557615" y="4986773"/>
            <a:ext cx="6307215" cy="1554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The theory predicts that the apparent optimal temperature of a biochemical reaction can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Increase with substrate availability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Be affected by substrate type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0"/>
          </p:nvPr>
        </p:nvSpPr>
        <p:spPr>
          <a:xfrm>
            <a:off x="5557615" y="1118609"/>
            <a:ext cx="6660143" cy="1214209"/>
          </a:xfrm>
        </p:spPr>
        <p:txBody>
          <a:bodyPr/>
          <a:lstStyle/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No current theory concurrently describes the temperature dependence of the affinity parameter and the maximum reaction rates of substrate kinetics.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4"/>
          </p:nvPr>
        </p:nvSpPr>
        <p:spPr>
          <a:xfrm>
            <a:off x="5557615" y="2468336"/>
            <a:ext cx="6468189" cy="2123161"/>
          </a:xfrm>
        </p:spPr>
        <p:txBody>
          <a:bodyPr/>
          <a:lstStyle/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A chemical kinetics theory was developed by combining: (1) law of mass action, (2) von </a:t>
            </a:r>
            <a:r>
              <a:rPr lang="en-US" dirty="0" err="1"/>
              <a:t>Smoluchowski's</a:t>
            </a:r>
            <a:r>
              <a:rPr lang="en-US" dirty="0"/>
              <a:t> diffusion-limited chemical reaction theory, and (3) Eyring’s transition state theory</a:t>
            </a:r>
            <a:r>
              <a:rPr lang="en-US" dirty="0">
                <a:effectLst/>
              </a:rPr>
              <a:t>.</a:t>
            </a:r>
            <a:endParaRPr lang="en-US" dirty="0"/>
          </a:p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This theory reveals that (1) the reversible transition between active and inactive enzyme states leads to a non-monotonic temperature dependence of biogeochemical reaction rates; and (2) the affinity parameter’s temperature dependence follows the Arrhenius function.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1A013CC-4DA8-D744-8101-06DAA099310F}"/>
                  </a:ext>
                </a:extLst>
              </p:cNvPr>
              <p:cNvSpPr/>
              <p:nvPr/>
            </p:nvSpPr>
            <p:spPr>
              <a:xfrm>
                <a:off x="44655" y="2293592"/>
                <a:ext cx="5661763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Figure 1. </a:t>
                </a:r>
                <a:r>
                  <a:rPr lang="en-US" sz="1400" dirty="0">
                    <a:effectLst/>
                    <a:latin typeface="Helvetica" pitchFamily="2" charset="0"/>
                  </a:rPr>
                  <a:t>In the chemical kinetics theory, the Gibbs free energy of activation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1400" dirty="0">
                    <a:effectLst/>
                    <a:latin typeface="Helvetica" pitchFamily="2" charset="0"/>
                  </a:rPr>
                  <a:t> is a linear function of temperature, i.e.,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1400" dirty="0">
                    <a:effectLst/>
                    <a:latin typeface="Helvetica" pitchFamily="2" charset="0"/>
                  </a:rPr>
                  <a:t>, with the enthalpy of activation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1400" dirty="0">
                    <a:effectLst/>
                    <a:latin typeface="Helvetica" pitchFamily="2" charset="0"/>
                  </a:rPr>
                  <a:t> and the entropy of activation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1400" dirty="0">
                    <a:effectLst/>
                    <a:latin typeface="Helvetica" pitchFamily="2" charset="0"/>
                  </a:rPr>
                  <a:t> both being constant. This behavior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1400" dirty="0">
                    <a:effectLst/>
                    <a:latin typeface="Helvetica" pitchFamily="2" charset="0"/>
                  </a:rPr>
                  <a:t>, along with the</a:t>
                </a:r>
              </a:p>
              <a:p>
                <a:r>
                  <a:rPr lang="en-US" sz="1400" dirty="0">
                    <a:effectLst/>
                    <a:latin typeface="Helvetica" pitchFamily="2" charset="0"/>
                  </a:rPr>
                  <a:t>thermally reversible denaturation of the enzymes (as depicted by the inactive and active states), leads to the non-monotonic temperature response of the catalysis rate. </a:t>
                </a: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1A013CC-4DA8-D744-8101-06DAA09931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5" y="2293592"/>
                <a:ext cx="5661763" cy="1600438"/>
              </a:xfrm>
              <a:prstGeom prst="rect">
                <a:avLst/>
              </a:prstGeom>
              <a:blipFill>
                <a:blip r:embed="rId2"/>
                <a:stretch>
                  <a:fillRect l="-448" t="-1575" r="-1121" b="-3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Placeholder 15"/>
          <p:cNvSpPr>
            <a:spLocks noGrp="1"/>
          </p:cNvSpPr>
          <p:nvPr>
            <p:ph type="body" sz="quarter" idx="26"/>
          </p:nvPr>
        </p:nvSpPr>
        <p:spPr>
          <a:xfrm>
            <a:off x="3225922" y="6214727"/>
            <a:ext cx="5661764" cy="886517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200" b="1" dirty="0"/>
              <a:t>Citation: </a:t>
            </a:r>
            <a:r>
              <a:rPr lang="en-US" sz="1200" dirty="0"/>
              <a:t>Tang, J. and Riley, W. J.: A chemical kinetics theory for interpreting the non-monotonic temperature dependence of enzymatic reactions, </a:t>
            </a:r>
            <a:r>
              <a:rPr lang="en-US" sz="1200" dirty="0" err="1"/>
              <a:t>Biogeosciences</a:t>
            </a:r>
            <a:r>
              <a:rPr lang="en-US" sz="1200" dirty="0"/>
              <a:t>, 21, 1061–1070, https://</a:t>
            </a:r>
            <a:r>
              <a:rPr lang="en-US" sz="1200" dirty="0" err="1"/>
              <a:t>doi.org</a:t>
            </a:r>
            <a:r>
              <a:rPr lang="en-US" sz="1200" dirty="0"/>
              <a:t>/10.5194/bg-21-1061-2024, 2024.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0A51ED-CAD9-DC6C-BC14-74B89E4D7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496" y="769939"/>
            <a:ext cx="4136998" cy="15649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73D6F03-A5BA-3ABF-672C-29FD55DD9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441" y="3889289"/>
            <a:ext cx="3527425" cy="1816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3038B7-464C-AC84-1A13-D52E1AACAA99}"/>
              </a:ext>
            </a:extLst>
          </p:cNvPr>
          <p:cNvSpPr txBox="1"/>
          <p:nvPr/>
        </p:nvSpPr>
        <p:spPr>
          <a:xfrm>
            <a:off x="44654" y="5691507"/>
            <a:ext cx="5287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itchFamily="2" charset="0"/>
              </a:rPr>
              <a:t>Figure 2: with increasing substrate availability, apparent  optimal temperature becomes higher. </a:t>
            </a:r>
          </a:p>
        </p:txBody>
      </p:sp>
    </p:spTree>
    <p:extLst>
      <p:ext uri="{BB962C8B-B14F-4D97-AF65-F5344CB8AC3E}">
        <p14:creationId xmlns:p14="http://schemas.microsoft.com/office/powerpoint/2010/main" val="3670711755"/>
      </p:ext>
    </p:extLst>
  </p:cSld>
  <p:clrMapOvr>
    <a:masterClrMapping/>
  </p:clrMapOvr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2714</TotalTime>
  <Words>289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Mincho</vt:lpstr>
      <vt:lpstr>Arial</vt:lpstr>
      <vt:lpstr>Calibri</vt:lpstr>
      <vt:lpstr>Cambria Math</vt:lpstr>
      <vt:lpstr>Helvetica</vt:lpstr>
      <vt:lpstr>Times New Roman</vt:lpstr>
      <vt:lpstr>EESA Highlights</vt:lpstr>
      <vt:lpstr>New Theory Resolves the Non-Monotonic Temperature Response of Biogeochemical Reaction Rates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William Riley</cp:lastModifiedBy>
  <cp:revision>153</cp:revision>
  <dcterms:created xsi:type="dcterms:W3CDTF">2016-02-10T19:06:12Z</dcterms:created>
  <dcterms:modified xsi:type="dcterms:W3CDTF">2024-03-04T19:11:46Z</dcterms:modified>
</cp:coreProperties>
</file>