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7" autoAdjust="0"/>
    <p:restoredTop sz="94878" autoAdjust="0"/>
  </p:normalViewPr>
  <p:slideViewPr>
    <p:cSldViewPr snapToGrid="0" snapToObjects="1">
      <p:cViewPr varScale="1">
        <p:scale>
          <a:sx n="71" d="100"/>
          <a:sy n="71" d="100"/>
        </p:scale>
        <p:origin x="54" y="349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4219356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4777"/>
            <a:ext cx="32512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3906839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4777"/>
            <a:ext cx="32512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72" y="6294121"/>
            <a:ext cx="73152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35" y="6293638"/>
            <a:ext cx="731520" cy="5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3906839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3906839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102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144769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3701725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7595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BeTR-v2 for Robust Biogeochemical Modeling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5924939" y="4043775"/>
            <a:ext cx="6307215" cy="21984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 benchmarked the transport solver of BeTR-v2 with analytical solutions, and found excellent 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 implemented ELM-v1 with BeTR-v2, and found different numerical methods significantly influence simulated biogeochemistry dynamics.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We showed that calibration cannot resolve biases introduced by improper </a:t>
            </a:r>
            <a:r>
              <a:rPr lang="en-US" sz="1500"/>
              <a:t>numerical implementation, </a:t>
            </a:r>
            <a:r>
              <a:rPr lang="en-US" sz="1500" dirty="0"/>
              <a:t>highlighting the need for robust solvers.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sz="1500" dirty="0"/>
              <a:t>Robust biogeochemical modeling needs robust numerical implementation.</a:t>
            </a:r>
          </a:p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sz="1500" dirty="0"/>
              <a:t>Structural uncertainty assessment of biogeochemistry is conflated with non-biogeochemical model components. 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5924939" y="2562318"/>
            <a:ext cx="6307215" cy="1212396"/>
          </a:xfrm>
        </p:spPr>
        <p:txBody>
          <a:bodyPr/>
          <a:lstStyle/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sz="1500" dirty="0"/>
              <a:t>Developed BeTR-v2 to support robust implementation of diverse biogeochemical formulations with benchmarked numerical methods.</a:t>
            </a:r>
          </a:p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sz="1500" dirty="0"/>
              <a:t>Allow the same biogeochemical model to be run as standalone single layer, 1D soil column, and coupled with ELM.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290828"/>
            <a:ext cx="1244396" cy="5565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A013CC-4DA8-D744-8101-06DAA099310F}"/>
              </a:ext>
            </a:extLst>
          </p:cNvPr>
          <p:cNvSpPr/>
          <p:nvPr/>
        </p:nvSpPr>
        <p:spPr>
          <a:xfrm>
            <a:off x="58656" y="4049982"/>
            <a:ext cx="58662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Figure.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(a) Heterotrophic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flux simulated by the 10 cm thick single-layer model. (b) Column-integrated flux, soil surface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flux (from capillary exchange and diffusion considering equilibrium between gaseous and aqueous phases), and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infiltration flux. (c) Evolution of soil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concentration corresponding to panel (b). 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129906" y="5438751"/>
            <a:ext cx="5605876" cy="688293"/>
          </a:xfrm>
        </p:spPr>
        <p:txBody>
          <a:bodyPr/>
          <a:lstStyle/>
          <a:p>
            <a:pPr>
              <a:lnSpc>
                <a:spcPts val="1200"/>
              </a:lnSpc>
            </a:pPr>
            <a:r>
              <a:rPr lang="en-US" sz="1200" b="1" dirty="0" err="1" smtClean="0"/>
              <a:t>Ciation</a:t>
            </a:r>
            <a:r>
              <a:rPr lang="en-US" sz="1200" b="1" dirty="0" smtClean="0"/>
              <a:t>: </a:t>
            </a:r>
            <a:r>
              <a:rPr lang="en-US" sz="1200" dirty="0" smtClean="0"/>
              <a:t>Tang</a:t>
            </a:r>
            <a:r>
              <a:rPr lang="en-US" sz="1200" dirty="0"/>
              <a:t>, J.-Y., Riley, W. J, and Zhu, Q.: Supporting hierarchical soil biogeochemical modeling: version 2 of the Biogeochemical Transport and Reaction model (BeTR-v2). (2022)., </a:t>
            </a:r>
            <a:r>
              <a:rPr lang="en-US" sz="1200" dirty="0" err="1"/>
              <a:t>Geosci</a:t>
            </a:r>
            <a:r>
              <a:rPr lang="en-US" sz="1200" dirty="0"/>
              <a:t>. Model Dev., 15, 1619–1632, 2022 https://doi.org/10.5194/gmd-15-1619-2022.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82610-95FC-DC44-8051-893A4356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5" y="932454"/>
            <a:ext cx="5247640" cy="3093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5" y="6297334"/>
            <a:ext cx="922633" cy="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1755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235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MS Mincho</vt:lpstr>
      <vt:lpstr>EESA Highlights</vt:lpstr>
      <vt:lpstr>BeTR-v2 for Robust Biogeochemical Modeling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153</cp:revision>
  <dcterms:created xsi:type="dcterms:W3CDTF">2016-02-10T19:06:12Z</dcterms:created>
  <dcterms:modified xsi:type="dcterms:W3CDTF">2022-02-25T20:06:05Z</dcterms:modified>
</cp:coreProperties>
</file>