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1CD312-CF8A-13A0-D325-3450E226B68B}" name="Campbell, Holly M" initials="HC" userId="S::holly.campbell@pnnl.gov::c4d0878e-c000-43c1-808f-30e12e26e7a4" providerId="AD"/>
  <p188:author id="{6FF10154-FB4E-128B-3EBB-5A9484DC441A}" name="Grasty, Sarah E" initials="GSE" userId="S::sarah.grasty@pnnl.gov::d843d92e-d185-4bdb-926c-410d7b5c1cf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89" d="100"/>
          <a:sy n="89" d="100"/>
        </p:scale>
        <p:origin x="36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09550" y="11049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a multi-algorithm model framework based on a unified hydrodynamics model to explore the most effective ways of simulating coastal wetland eco-geomorphology in Earth system models, reduce model uncertainties, and ultimately predict the fate of coastal wetlands under climate change at large scales.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 one-dimensional transect-based hydrodynamic model that can simulate water level, tide, wave, and suspended sediment was developed.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Multiple widely used algorithms of eco-geomorphological processes (i.e., mineral and organic matter accretion) were implemented in the model framework, known as the </a:t>
            </a:r>
            <a:r>
              <a:rPr lang="en-US" sz="1400" b="1" dirty="0">
                <a:solidFill>
                  <a:prstClr val="black"/>
                </a:solidFill>
              </a:rPr>
              <a:t>m</a:t>
            </a:r>
            <a:r>
              <a:rPr lang="en-US" sz="1400" dirty="0">
                <a:solidFill>
                  <a:prstClr val="black"/>
                </a:solidFill>
              </a:rPr>
              <a:t>ulti-</a:t>
            </a:r>
            <a:r>
              <a:rPr lang="en-US" sz="1400" b="1" dirty="0">
                <a:solidFill>
                  <a:prstClr val="black"/>
                </a:solidFill>
              </a:rPr>
              <a:t>a</a:t>
            </a:r>
            <a:r>
              <a:rPr lang="en-US" sz="1400" dirty="0">
                <a:solidFill>
                  <a:prstClr val="black"/>
                </a:solidFill>
              </a:rPr>
              <a:t>lgorithm </a:t>
            </a:r>
            <a:r>
              <a:rPr lang="en-US" sz="1400" b="1" dirty="0">
                <a:solidFill>
                  <a:prstClr val="black"/>
                </a:solidFill>
              </a:rPr>
              <a:t>c</a:t>
            </a:r>
            <a:r>
              <a:rPr lang="en-US" sz="1400" dirty="0">
                <a:solidFill>
                  <a:prstClr val="black"/>
                </a:solidFill>
              </a:rPr>
              <a:t>oastal wetland </a:t>
            </a:r>
            <a:r>
              <a:rPr lang="en-US" sz="1400" b="1" dirty="0">
                <a:solidFill>
                  <a:prstClr val="black"/>
                </a:solidFill>
              </a:rPr>
              <a:t>e</a:t>
            </a:r>
            <a:r>
              <a:rPr lang="en-US" sz="1400" dirty="0">
                <a:solidFill>
                  <a:prstClr val="black"/>
                </a:solidFill>
              </a:rPr>
              <a:t>co-geomorphology </a:t>
            </a:r>
            <a:r>
              <a:rPr lang="en-US" sz="1400" b="1" dirty="0">
                <a:solidFill>
                  <a:prstClr val="black"/>
                </a:solidFill>
              </a:rPr>
              <a:t>s</a:t>
            </a:r>
            <a:r>
              <a:rPr lang="en-US" sz="1400" dirty="0">
                <a:solidFill>
                  <a:prstClr val="black"/>
                </a:solidFill>
              </a:rPr>
              <a:t>imulator (MACES) model.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The multi-algorithm approach was tested in three representative coastal wetland sites to characterize structural uncertainties in the model.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new approach is better than the traditional single-algorithm approach at predicting how eco-geomorphological processes change over space in both salt marshes and mangroves.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Model uncertainty can be reduced by incorporating observations of eco-geomorphology at different elevations and across diverse coastal wetland sites.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Understanding Resilience in Coastal Wetlands Using a Multi-Method Model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324600" y="4763869"/>
            <a:ext cx="5410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This study provides the coastal modeling community with a new tool, called MACES, to constrain the predicted evolution of coastal wetlands under climate change.</a:t>
            </a:r>
          </a:p>
        </p:txBody>
      </p:sp>
      <p:pic>
        <p:nvPicPr>
          <p:cNvPr id="308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16999" y="1418134"/>
            <a:ext cx="5690158" cy="320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F3781BC-FC90-EFE0-27CD-C22E20E15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4590" y="5695948"/>
            <a:ext cx="55149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Tan, Z., Leung, L. R., Liao, C.,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Carniello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, L., Rodríguez, J. F., Saco, P. M., &amp; Sandi, S. G. A. Multi-algorithm approach for modeling coastal wetland eco-geomorphology.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Frontiers in Earth Science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, 1421265 (2024). [DOI: 10.3389/feart.2024.1421265]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20CC44-E570-40E8-8322-8BE88B7D6619}">
  <ds:schemaRefs>
    <ds:schemaRef ds:uri="34ce37e6-51e5-4700-bc4a-ee453d0b2e1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schemas.microsoft.com/office/2006/documentManagement/types"/>
    <ds:schemaRef ds:uri="http://www.w3.org/XML/1998/namespace"/>
    <ds:schemaRef ds:uri="34ce37e6-51e5-4700-bc4a-ee453d0b2e1a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75</TotalTime>
  <Words>275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Grasty, Sarah E</cp:lastModifiedBy>
  <cp:revision>7</cp:revision>
  <cp:lastPrinted>2011-05-11T17:30:12Z</cp:lastPrinted>
  <dcterms:created xsi:type="dcterms:W3CDTF">2017-11-02T21:19:41Z</dcterms:created>
  <dcterms:modified xsi:type="dcterms:W3CDTF">2024-10-11T15:53:08Z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