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F10154-FB4E-128B-3EBB-5A9484DC441A}" name="Grasty, Sarah E" initials="GSE" userId="S::sarah.grasty@pnnl.gov::d843d92e-d185-4bdb-926c-410d7b5c1cf3" providerId="AD"/>
  <p188:author id="{67DD7A8B-7914-EF45-194D-63C47381F611}" name="Tackett, Susan M" initials="ST" userId="S::susan.tackett@pnnl.gov::167ce18c-b39f-4abc-bc03-028e1caa66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599" autoAdjust="0"/>
    <p:restoredTop sz="96327" autoAdjust="0"/>
  </p:normalViewPr>
  <p:slideViewPr>
    <p:cSldViewPr>
      <p:cViewPr varScale="1">
        <p:scale>
          <a:sx n="174" d="100"/>
          <a:sy n="174" d="100"/>
        </p:scale>
        <p:origin x="455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4MS0042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 lake methane (CH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) model that can be integrated into Earth system models (ESMs) to predict global lake 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emissions and constrain climate-CH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feedback.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Improve the Advanced Lake Biogeochemistry Model (ALBM) by representing lake bathymetry, </a:t>
            </a:r>
            <a:r>
              <a:rPr lang="en-US" sz="1400" dirty="0" err="1">
                <a:solidFill>
                  <a:prstClr val="black"/>
                </a:solidFill>
              </a:rPr>
              <a:t>oxic</a:t>
            </a:r>
            <a:r>
              <a:rPr lang="en-US" sz="1400" dirty="0">
                <a:solidFill>
                  <a:prstClr val="black"/>
                </a:solidFill>
              </a:rPr>
              <a:t> 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production (OMP), and the effect of water level on ebullition, including new non-linear 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oxidation kinetics, and coupling lake sediment carbon with in-lake primary production and terrigenous carbon loading.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Create a global lake 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dataset that includes CH</a:t>
            </a:r>
            <a:r>
              <a:rPr lang="en-US" sz="1400" baseline="-25000" dirty="0">
                <a:solidFill>
                  <a:prstClr val="black"/>
                </a:solidFill>
              </a:rPr>
              <a:t>4</a:t>
            </a:r>
            <a:r>
              <a:rPr lang="en-US" sz="1400" dirty="0">
                <a:solidFill>
                  <a:prstClr val="black"/>
                </a:solidFill>
              </a:rPr>
              <a:t> emissions from 106 lakes for model validation.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model shows promising performance in capturing the spatial and temporal variability of observed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emissions in the dataset, demonstrating the readiness of ALBM to be integrated into ESMs.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results suggest that OMP, a newly discovered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production pathway, could play an important role in surface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diffusion.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study also highlights the importance of including the impact of water level on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ebullition and using a new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oxidation scheme in lake CH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1400" dirty="0">
                <a:solidFill>
                  <a:srgbClr val="000000"/>
                </a:solidFill>
              </a:rPr>
              <a:t>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Improving the Representation of Methane Dynamics in Global Lake Models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5943600"/>
            <a:ext cx="5410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Tan, Z., H. Yao, J.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Melack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H.-P.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Grossart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J. Jansen, S.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Balathandayuthabani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et al. 2024. “A lake biogeochemistry model for global methane emissions: Model development, site-level validation, and global applicability.”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J. Adv. Model. Earth Syst.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16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e2024MS004275.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3"/>
              </a:rPr>
              <a:t>https://doi.org/10.1029/2024MS004275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24600" y="5142212"/>
            <a:ext cx="533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improved ALBM shows excellent performance in simulating the total CH</a:t>
            </a:r>
            <a:r>
              <a:rPr lang="en-US" alt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emission (a) and CH</a:t>
            </a:r>
            <a:r>
              <a:rPr lang="en-US" alt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diffusion (b) of the 106 lakes in the validation dataset, with moderate model biases (c, d).</a:t>
            </a:r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6853BBF5-8971-E06B-DA17-CD323F2242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066800"/>
            <a:ext cx="5330952" cy="39982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4ce37e6-51e5-4700-bc4a-ee453d0b2e1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10853</TotalTime>
  <Words>303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14</cp:revision>
  <cp:lastPrinted>2011-05-11T17:30:12Z</cp:lastPrinted>
  <dcterms:created xsi:type="dcterms:W3CDTF">2017-11-02T21:19:41Z</dcterms:created>
  <dcterms:modified xsi:type="dcterms:W3CDTF">2024-11-07T00:10:01Z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