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4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6/12/23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6/12/23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2" y="762000"/>
            <a:ext cx="6871766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Transient atmospheric vortices called monsoon low pressure systems produce extreme rainfall, but the number of human mass-casualty disasters caused by these storms remained unknown.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9165" y="234881"/>
            <a:ext cx="11700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6600"/>
                </a:solidFill>
                <a:latin typeface="Arial" panose="020B0604020202020204" pitchFamily="34" charset="0"/>
              </a:rPr>
              <a:t>Monsoon low pressure systems and hydrometeorological disasters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838808" y="5029200"/>
            <a:ext cx="5201708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Relative risk of disasters due to the presence of LPS (values &gt;1 indicate that risk of disaster occurrence is increased due to the presence of a low pressure system).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4" y="3670032"/>
            <a:ext cx="6627976" cy="234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 eaLnBrk="1" hangingPunct="1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study found </a:t>
            </a:r>
            <a:r>
              <a:rPr lang="en-US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sharp peak in rainfall on the day of disasters, confirming the physical link between monsoon low pressure systems and these hydro-meteorological disasters. A similar peak in rainfall was found in weather forecasts made up to five days before the disaster, suggesting that short-term precipitation forecasts can be useful in disaster preparation.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2" y="2057400"/>
            <a:ext cx="676260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Researchers geolocated each event in a large dataset of human mass-casualty disasters, and associated it with a multi-decadal storm track dataset; they found that monsoon low pressure systems produce more than half of hydrometeorological disasters in South Asia during summer.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68491" y="5801399"/>
            <a:ext cx="118550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Suhas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D.L., Ramesh, N., Kripa, R.M. and Boos, W.R., 2023. Influence of monsoon low pressure systems on South Asian disasters and implications for disaster prediction. </a:t>
            </a:r>
            <a:r>
              <a:rPr lang="en-US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npj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Climate and Atmospheric Science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p.48, https://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doi.org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/10.1038/s41612-023-00376-5.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C85BF24-B36B-624D-5B58-16C73548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549" y="2580422"/>
            <a:ext cx="11518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Figure</a:t>
            </a:r>
          </a:p>
        </p:txBody>
      </p:sp>
      <p:pic>
        <p:nvPicPr>
          <p:cNvPr id="3" name="Picture 2" descr="A picture containing text, map, diagram&#10;&#10;Description automatically generated">
            <a:extLst>
              <a:ext uri="{FF2B5EF4-FFF2-40B4-BE49-F238E27FC236}">
                <a16:creationId xmlns:a16="http://schemas.microsoft.com/office/drawing/2014/main" id="{CA92CC89-F76A-FB44-D8D0-F4CCF498D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30" y="946835"/>
            <a:ext cx="3883569" cy="394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Props1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3027</TotalTime>
  <Words>257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William Boos</cp:lastModifiedBy>
  <cp:revision>134</cp:revision>
  <cp:lastPrinted>2022-03-28T16:23:10Z</cp:lastPrinted>
  <dcterms:created xsi:type="dcterms:W3CDTF">2019-02-27T15:57:00Z</dcterms:created>
  <dcterms:modified xsi:type="dcterms:W3CDTF">2023-06-12T22:35:34Z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