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7DFF0-9D57-4926-B6EF-297E10BBE95C}" v="11" dt="2023-04-01T15:57:54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72177" autoAdjust="0"/>
  </p:normalViewPr>
  <p:slideViewPr>
    <p:cSldViewPr>
      <p:cViewPr varScale="1">
        <p:scale>
          <a:sx n="90" d="100"/>
          <a:sy n="90" d="100"/>
        </p:scale>
        <p:origin x="19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6/12/23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6/12/23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1" y="762000"/>
            <a:ext cx="7162799" cy="12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Understand the physical processes responsible for the intensification of monsoon depressions, which are a weather system that produces extreme rainfall in highly populated parts of the </a:t>
            </a:r>
            <a:r>
              <a:rPr lang="en-US" sz="1800" b="0" i="0" dirty="0" err="1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tropoics</a:t>
            </a: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9165" y="234881"/>
            <a:ext cx="11700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6600"/>
                </a:solidFill>
                <a:latin typeface="Arial" panose="020B0604020202020204" pitchFamily="34" charset="0"/>
              </a:rPr>
              <a:t>Understanding controls on monsoon depression intensity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624509" y="4874593"/>
            <a:ext cx="4219996" cy="67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Vorticity (black contours) and precipitation rate (shading) in a shallow-water simulation of a monsoon depression.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53" y="3511530"/>
            <a:ext cx="7200647" cy="2349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283464" indent="-283464" eaLnBrk="1" hangingPunct="1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Results show that environmental gradients in </a:t>
            </a:r>
            <a:r>
              <a:rPr lang="en-US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eastward </a:t>
            </a: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wind speed and humidity can both contribute to the amplification of  monsoon depressions. </a:t>
            </a:r>
          </a:p>
          <a:p>
            <a:pPr marL="283464" indent="-283464" eaLnBrk="1" hangingPunct="1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intensification rates of wind and precipitation exhibited different sensitivities to the environmental gradients, yielding novel guidance on the response of these storms to environmental changes.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1" y="2065938"/>
            <a:ext cx="7162799" cy="13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idealized moist shallow-water model with parameterized precipitation is used to examine the relative role played by two environmental gradients, in moisture and in zonal wind, in the intensification of initial disturbances.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08382" y="5725353"/>
            <a:ext cx="118550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D. L.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Suhas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William R. Boos (2023). Monsoon Depression Amplification by Horizontal Shear and Humidity Gradients: A Shallow Water Perspective. </a:t>
            </a:r>
            <a:r>
              <a:rPr lang="en-US" sz="12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the Atmospheric Sciences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80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pp.633-647, doi:10.1175/JAS-D-22-0146.1</a:t>
            </a:r>
            <a:endParaRPr lang="en-US" alt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DC85BF24-B36B-624D-5B58-16C735488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6549" y="2580422"/>
            <a:ext cx="11518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Figure</a:t>
            </a:r>
          </a:p>
        </p:txBody>
      </p:sp>
      <p:pic>
        <p:nvPicPr>
          <p:cNvPr id="3" name="Picture 2" descr="A picture containing text, screenshot, diagram, design&#10;&#10;Description automatically generated">
            <a:extLst>
              <a:ext uri="{FF2B5EF4-FFF2-40B4-BE49-F238E27FC236}">
                <a16:creationId xmlns:a16="http://schemas.microsoft.com/office/drawing/2014/main" id="{51FE67CE-884F-5772-E9DD-AB54948AA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939" y="860703"/>
            <a:ext cx="4753610" cy="40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913A82-260E-4EE4-B3B5-558A6A351E7F}">
  <ds:schemaRefs>
    <ds:schemaRef ds:uri="5cece13e-3376-4417-9525-be60b11a89a8"/>
    <ds:schemaRef ds:uri="http://purl.org/dc/terms/"/>
    <ds:schemaRef ds:uri="http://purl.org/dc/dcmitype/"/>
    <ds:schemaRef ds:uri="http://schemas.openxmlformats.org/package/2006/metadata/core-properties"/>
    <ds:schemaRef ds:uri="df1a08c3-14da-4669-a81b-4822034d70c2"/>
    <ds:schemaRef ds:uri="http://purl.org/dc/elements/1.1/"/>
    <ds:schemaRef ds:uri="http://schemas.microsoft.com/office/2006/metadata/properties"/>
    <ds:schemaRef ds:uri="http://schemas.microsoft.com/office/2006/documentManagement/types"/>
    <ds:schemaRef ds:uri="c984396b-6b2b-4702-b0ed-ddd4650c9569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2920</TotalTime>
  <Words>211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Times New Roman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William Boos</cp:lastModifiedBy>
  <cp:revision>131</cp:revision>
  <cp:lastPrinted>2022-03-28T16:23:10Z</cp:lastPrinted>
  <dcterms:created xsi:type="dcterms:W3CDTF">2019-02-27T15:57:00Z</dcterms:created>
  <dcterms:modified xsi:type="dcterms:W3CDTF">2023-06-12T19:15:14Z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