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154" d="100"/>
          <a:sy n="154" d="100"/>
        </p:scale>
        <p:origin x="1240" y="184"/>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8/25/22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8/25/22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29494" y="594966"/>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084164" y="3167244"/>
            <a:ext cx="6640268" cy="1170122"/>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084164" y="1852048"/>
            <a:ext cx="6640268" cy="1170122"/>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86979"/>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191194" y="26622"/>
            <a:ext cx="8778240" cy="531495"/>
          </a:xfrm>
        </p:spPr>
        <p:txBody>
          <a:bodyPr/>
          <a:lstStyle/>
          <a:p>
            <a:r>
              <a:rPr lang="en-US" dirty="0"/>
              <a:t>Social Inequalities in Climate Change-Attributed Impacts of Hurricane Harvey</a:t>
            </a:r>
          </a:p>
        </p:txBody>
      </p:sp>
      <p:sp>
        <p:nvSpPr>
          <p:cNvPr id="32" name="Text Placeholder 31"/>
          <p:cNvSpPr>
            <a:spLocks noGrp="1"/>
          </p:cNvSpPr>
          <p:nvPr>
            <p:ph type="body" sz="quarter" idx="30"/>
          </p:nvPr>
        </p:nvSpPr>
        <p:spPr>
          <a:xfrm>
            <a:off x="2518757" y="806335"/>
            <a:ext cx="6251170" cy="1891306"/>
          </a:xfrm>
        </p:spPr>
        <p:txBody>
          <a:bodyPr/>
          <a:lstStyle/>
          <a:p>
            <a:r>
              <a:rPr lang="en-US" dirty="0"/>
              <a:t>We use our previous attribution studies of the human induced increases in precipitation and resulting flood increase paired with detailed land-parcel data to estimate climate change-attributed property damages during Hurricane Harvey in Harris County, Texas. We also use census tract socio-economic data to describe the socio-spatial characteristics of these climate change-induced impacts.</a:t>
            </a:r>
          </a:p>
        </p:txBody>
      </p:sp>
      <p:sp>
        <p:nvSpPr>
          <p:cNvPr id="34" name="Text Placeholder 33"/>
          <p:cNvSpPr>
            <a:spLocks noGrp="1"/>
          </p:cNvSpPr>
          <p:nvPr>
            <p:ph type="body" sz="quarter" idx="34"/>
          </p:nvPr>
        </p:nvSpPr>
        <p:spPr>
          <a:xfrm>
            <a:off x="2527069" y="2129803"/>
            <a:ext cx="6525491" cy="1768868"/>
          </a:xfrm>
        </p:spPr>
        <p:txBody>
          <a:bodyPr/>
          <a:lstStyle/>
          <a:p>
            <a:r>
              <a:rPr lang="en-US" dirty="0"/>
              <a:t>We show that 30 to 50% of the flooded properties would not have been flooded without climate change. Climate change-attributed impacts were particularly felt in low income Latina/x/o neighborhoods. While the chances of climate change induced damages were higher within FEMA’s 100-year floodplain, the social inequalities were greater outside this floodplain.</a:t>
            </a:r>
          </a:p>
        </p:txBody>
      </p:sp>
      <p:sp>
        <p:nvSpPr>
          <p:cNvPr id="35" name="Text Placeholder 34"/>
          <p:cNvSpPr>
            <a:spLocks noGrp="1"/>
          </p:cNvSpPr>
          <p:nvPr>
            <p:ph type="body" sz="quarter" idx="35"/>
          </p:nvPr>
        </p:nvSpPr>
        <p:spPr>
          <a:xfrm>
            <a:off x="257696" y="3483369"/>
            <a:ext cx="8778240" cy="955628"/>
          </a:xfrm>
        </p:spPr>
        <p:txBody>
          <a:bodyPr>
            <a:noAutofit/>
          </a:bodyPr>
          <a:lstStyle/>
          <a:p>
            <a:r>
              <a:rPr lang="en-US" dirty="0"/>
              <a:t>This work, together with our earlier studies, is the first end-to-end attribution study of the human induced impacts of an extreme weather event. Fossil fuel consumption raised temperatures. Warmer temperatures increased precipitation amounts. Increased precipitation caused more flooding. Increased flood area and depth damaged more houses. This “bottom up” storyline analysis used to quantify human induced loss and damages and the disparate distribution of Harvey’s impacts amongst socio-economic groups is generalizable to other events and provides an alternative to “top down” macro models.</a:t>
            </a:r>
          </a:p>
          <a:p>
            <a:pPr marL="0" indent="0">
              <a:buNone/>
            </a:pPr>
            <a:endParaRPr lang="en-US" dirty="0"/>
          </a:p>
        </p:txBody>
      </p:sp>
      <p:sp>
        <p:nvSpPr>
          <p:cNvPr id="3" name="TextBox 2"/>
          <p:cNvSpPr txBox="1"/>
          <p:nvPr/>
        </p:nvSpPr>
        <p:spPr>
          <a:xfrm>
            <a:off x="199506" y="2585734"/>
            <a:ext cx="2335876" cy="830997"/>
          </a:xfrm>
          <a:prstGeom prst="rect">
            <a:avLst/>
          </a:prstGeom>
          <a:noFill/>
          <a:ln>
            <a:solidFill>
              <a:schemeClr val="accent1"/>
            </a:solidFill>
          </a:ln>
        </p:spPr>
        <p:txBody>
          <a:bodyPr wrap="square" rtlCol="0">
            <a:spAutoFit/>
          </a:bodyPr>
          <a:lstStyle/>
          <a:p>
            <a:r>
              <a:rPr lang="en-US" sz="1200" dirty="0"/>
              <a:t>Climate Change-Attributed Flooding of buildings (38% Scenario) in Harris County, Texas during Hurricane Harvey. </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470139" y="4705077"/>
            <a:ext cx="446048" cy="438423"/>
          </a:xfrm>
        </p:spPr>
      </p:pic>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74567" y="4395103"/>
            <a:ext cx="8778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Kevin T. Smiley, </a:t>
            </a:r>
            <a:r>
              <a:rPr lang="en-US" dirty="0" err="1"/>
              <a:t>Ilan</a:t>
            </a:r>
            <a:r>
              <a:rPr lang="en-US" dirty="0"/>
              <a:t> Noy, Michael Wehner, Dave Frame, Christopher Sampson and Oliver </a:t>
            </a:r>
            <a:r>
              <a:rPr lang="en-US" dirty="0" err="1"/>
              <a:t>E.Wing</a:t>
            </a:r>
            <a:r>
              <a:rPr lang="en-US" dirty="0"/>
              <a:t> (2022) Social Inequalities in Climate Change-Attributed Impacts of Hurricane Harvey. </a:t>
            </a:r>
            <a:r>
              <a:rPr lang="en-US" i="1" dirty="0"/>
              <a:t>Nature Communications</a:t>
            </a:r>
            <a:r>
              <a:rPr lang="en-US" dirty="0"/>
              <a:t> </a:t>
            </a:r>
            <a:r>
              <a:rPr lang="en-US" b="1" dirty="0"/>
              <a:t>13</a:t>
            </a:r>
            <a:r>
              <a:rPr lang="en-US" dirty="0"/>
              <a:t>, 3418 (2022)</a:t>
            </a:r>
          </a:p>
          <a:p>
            <a:endParaRPr lang="en-US"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D76033CC-C4D9-246A-2B53-D3138F70DE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93" y="653000"/>
            <a:ext cx="2502131" cy="1768868"/>
          </a:xfrm>
          <a:prstGeom prst="rect">
            <a:avLst/>
          </a:prstGeom>
          <a:noFill/>
          <a:ln>
            <a:noFill/>
          </a:ln>
        </p:spPr>
      </p:pic>
      <p:pic>
        <p:nvPicPr>
          <p:cNvPr id="8" name="Graphic 7">
            <a:extLst>
              <a:ext uri="{FF2B5EF4-FFF2-40B4-BE49-F238E27FC236}">
                <a16:creationId xmlns:a16="http://schemas.microsoft.com/office/drawing/2014/main" id="{CCBF943A-A504-E9CE-C213-B81BC4F3AF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0233" y="4784569"/>
            <a:ext cx="765092" cy="248138"/>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17458</TotalTime>
  <Words>280</Words>
  <Application>Microsoft Macintosh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Social Inequalities in Climate Change-Attributed Impacts of Hurricane Harvey</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Michael Wehner</cp:lastModifiedBy>
  <cp:revision>161</cp:revision>
  <dcterms:created xsi:type="dcterms:W3CDTF">2016-02-10T19:06:12Z</dcterms:created>
  <dcterms:modified xsi:type="dcterms:W3CDTF">2022-08-26T06:23:01Z</dcterms:modified>
</cp:coreProperties>
</file>