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/>
    <p:restoredTop sz="93741"/>
  </p:normalViewPr>
  <p:slideViewPr>
    <p:cSldViewPr snapToGrid="0" snapToObjects="1">
      <p:cViewPr varScale="1">
        <p:scale>
          <a:sx n="82" d="100"/>
          <a:sy n="82" d="100"/>
        </p:scale>
        <p:origin x="8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1C43C-5270-6E4D-8E0C-2C6201F7A6A1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E05D7-4AB5-C843-90BF-0ECD6281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E05D7-4AB5-C843-90BF-0ECD6281DB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E85A9C3-FE19-F297-7D3C-B2912EDEC7E3}"/>
              </a:ext>
            </a:extLst>
          </p:cNvPr>
          <p:cNvSpPr/>
          <p:nvPr/>
        </p:nvSpPr>
        <p:spPr>
          <a:xfrm>
            <a:off x="5596951" y="1839951"/>
            <a:ext cx="6504582" cy="43159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90466" y="114830"/>
            <a:ext cx="11464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Future Atmospheric Rivers and Impacts on Precipitation: Overview of the ARTMIP Tier 2 High-Resolution Global Warming Experiment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101325" y="1900726"/>
            <a:ext cx="5278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600" dirty="0">
                <a:latin typeface="Arial"/>
                <a:cs typeface="Arial"/>
              </a:rPr>
              <a:t>Quantify uncertainties in atmospheric river (AR) characteristics and precipitation under global warming that arise solely from choice of AR detection tool (ARDT). </a:t>
            </a:r>
          </a:p>
          <a:p>
            <a:endParaRPr lang="en-US" sz="1000" b="1" i="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90466" y="3287946"/>
            <a:ext cx="535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r>
              <a:rPr lang="en-US" sz="1600" dirty="0">
                <a:latin typeface="Arial"/>
                <a:cs typeface="Arial"/>
              </a:rPr>
              <a:t>16 ARDTs are applied to historical (1979 - 2005) and RCP 8.5 (2079-2099) fvCAM5.1 25km simulations to compare ARs in two climate states. MERRA-2 is used to validate the historical period.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105319" y="4670845"/>
            <a:ext cx="535451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scale of the climate change response is significantly dependent on algorithmic restrictiveness. Most regions experience an increase in precipitation volume coming from extreme ARs.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Choice of ARDT matters.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i="1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9DF7E-FBE7-488A-24F1-E17FC92B139D}"/>
              </a:ext>
            </a:extLst>
          </p:cNvPr>
          <p:cNvSpPr txBox="1"/>
          <p:nvPr/>
        </p:nvSpPr>
        <p:spPr>
          <a:xfrm>
            <a:off x="203036" y="917606"/>
            <a:ext cx="11785928" cy="8198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Shields, C. A., Payne, A. E., Shearer, E. J., </a:t>
            </a:r>
            <a:r>
              <a:rPr lang="en-US" sz="14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Wehner</a:t>
            </a:r>
            <a:r>
              <a:rPr lang="en-US" sz="1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F., O’Brien, T. A., </a:t>
            </a:r>
            <a:r>
              <a:rPr lang="en-US" sz="14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Rutz</a:t>
            </a:r>
            <a:r>
              <a:rPr lang="en-US" sz="1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J., et al. (2023). Future atmospheric rivers and impacts on precipitation: Overview of the ARTMIP Tier 2 high-resolution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 warming experiment. Geophysical Research Letters, 50, e2022GL102091. https://</a:t>
            </a:r>
            <a:r>
              <a:rPr lang="en-US" sz="14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doi.org</a:t>
            </a:r>
            <a:r>
              <a:rPr lang="en-US" sz="1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/10.1029/2022GL102091.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A5FEBF-4BFB-7348-CA46-A7D679200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163"/>
          <a:stretch/>
        </p:blipFill>
        <p:spPr>
          <a:xfrm>
            <a:off x="6997324" y="1959668"/>
            <a:ext cx="5034965" cy="19152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E96B53-5F66-A2DA-B76A-EC5816D57D87}"/>
              </a:ext>
            </a:extLst>
          </p:cNvPr>
          <p:cNvSpPr txBox="1"/>
          <p:nvPr/>
        </p:nvSpPr>
        <p:spPr>
          <a:xfrm>
            <a:off x="5596951" y="1975812"/>
            <a:ext cx="13997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 climatology grouped by ARDT restrictiveness shows methods with stricter requirements have a small climate change signal (upper figures). However, precipitation volume consistently increases for the most extreme ARs (lower figures).  Example regions shown here, more in full paper.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98F0E8-14E6-3E0A-A93C-82101D09146B}"/>
              </a:ext>
            </a:extLst>
          </p:cNvPr>
          <p:cNvGrpSpPr/>
          <p:nvPr/>
        </p:nvGrpSpPr>
        <p:grpSpPr>
          <a:xfrm>
            <a:off x="7008476" y="3964069"/>
            <a:ext cx="4980488" cy="2201462"/>
            <a:chOff x="7036420" y="4537782"/>
            <a:chExt cx="4980488" cy="22014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B30C80-1438-3B24-A723-9C655F4154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137" b="56303"/>
            <a:stretch/>
          </p:blipFill>
          <p:spPr>
            <a:xfrm>
              <a:off x="7036420" y="4537782"/>
              <a:ext cx="4980249" cy="164299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ECE582-DE2E-70EF-E019-23CCB74CD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6" t="87411" r="31901" b="-2318"/>
            <a:stretch/>
          </p:blipFill>
          <p:spPr>
            <a:xfrm>
              <a:off x="7054390" y="6180776"/>
              <a:ext cx="4962518" cy="558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236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64</cp:revision>
  <dcterms:created xsi:type="dcterms:W3CDTF">2017-08-29T22:43:04Z</dcterms:created>
  <dcterms:modified xsi:type="dcterms:W3CDTF">2023-03-16T17:48:03Z</dcterms:modified>
</cp:coreProperties>
</file>