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99"/>
    <p:restoredTop sz="94577"/>
  </p:normalViewPr>
  <p:slideViewPr>
    <p:cSldViewPr>
      <p:cViewPr varScale="1">
        <p:scale>
          <a:sx n="82" d="100"/>
          <a:sy n="82" d="100"/>
        </p:scale>
        <p:origin x="2324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586A74D-81BC-4965-8D76-20C793EE69AD}" type="datetimeFigureOut">
              <a:rPr lang="en-US" smtClean="0"/>
              <a:pPr/>
              <a:t>6/13/2023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BD793DC-401D-445D-9E15-8375BE67FA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859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80B9A-C993-4CEA-8A39-3AFD6A021F2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563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6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7" name="Rectangle 235"/>
          <p:cNvSpPr>
            <a:spLocks noChangeArrowheads="1"/>
          </p:cNvSpPr>
          <p:nvPr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hangingPunct="0">
              <a:lnSpc>
                <a:spcPct val="90000"/>
              </a:lnSpc>
              <a:defRPr/>
            </a:pPr>
            <a:r>
              <a:rPr lang="en-US" sz="1200" b="1" dirty="0">
                <a:solidFill>
                  <a:schemeClr val="bg1"/>
                </a:solidFill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600200"/>
            <a:ext cx="38481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38700" y="1600200"/>
            <a:ext cx="38481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2113C00A-46C3-4695-A1BF-A4D51761E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235"/>
          <p:cNvSpPr>
            <a:spLocks noChangeArrowheads="1"/>
          </p:cNvSpPr>
          <p:nvPr userDrawn="1"/>
        </p:nvSpPr>
        <p:spPr bwMode="auto">
          <a:xfrm>
            <a:off x="-34926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hangingPunct="0">
              <a:lnSpc>
                <a:spcPct val="90000"/>
              </a:lnSpc>
              <a:defRPr/>
            </a:pPr>
            <a:fld id="{3CF22588-4ED6-4D73-B710-A92B6386A90D}" type="slidenum">
              <a:rPr lang="en-US" sz="1000">
                <a:solidFill>
                  <a:schemeClr val="bg1"/>
                </a:solidFill>
                <a:ea typeface="Rod"/>
                <a:cs typeface="Rod"/>
              </a:rPr>
              <a:pPr marL="171450" indent="-171450" eaLnBrk="0" hangingPunct="0">
                <a:lnSpc>
                  <a:spcPct val="90000"/>
                </a:lnSpc>
                <a:defRPr/>
              </a:pPr>
              <a:t>‹#›</a:t>
            </a:fld>
            <a:r>
              <a:rPr lang="en-US" sz="1000" dirty="0">
                <a:solidFill>
                  <a:schemeClr val="bg1"/>
                </a:solidFill>
                <a:ea typeface="Rod"/>
                <a:cs typeface="Rod"/>
              </a:rPr>
              <a:t>	 </a:t>
            </a:r>
            <a:r>
              <a:rPr lang="en-US" sz="1200" b="1" dirty="0">
                <a:solidFill>
                  <a:schemeClr val="bg1"/>
                </a:solidFill>
                <a:ea typeface="Rod"/>
                <a:cs typeface="Rod"/>
              </a:rPr>
              <a:t>BER Climate Research</a:t>
            </a:r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36D64-B606-4833-8E9E-A8FC51B35A1D}" type="datetimeFigureOut">
              <a:rPr lang="en-US" smtClean="0"/>
              <a:pPr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444500" y="37592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4300" y="180247"/>
            <a:ext cx="89154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dirty="0"/>
              <a:t>FEOTS: A novel tool for calculating tracer distributions in the ocean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900667" y="752484"/>
            <a:ext cx="40386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/>
              <a:t>Research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The Fast Equilibration of Ocean Tracers Software (FEOTS) enables offline tracer calculations using the Transport Matrix Model (TMM) approach.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We diagnosed transport operators from a 5-year simulation with E3SMv0-HiLAT in a unique eddy-permitting configuration (0.3°).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We used these operators in FEOTS to calculate tracer distributions in an eddy-dominated region of the ocean, namely the Argentine Basin.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Offline tracer calculations are more diffusive than their online counterparts, due to flux-limiting of the advection operator in POP2.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FEOTS has the potential to become an efficient and accurate tool for tracer calculations, but some more work is needed.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4910999" y="4343400"/>
            <a:ext cx="398626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/>
              <a:t>Impact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Simulating passive tracers (tracers that do not affect the flow) with full-blown global GCMs is expensive.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For the first time, we apply a TMM to calculate tracer distributions in an eddying ocean model.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8600" y="5964983"/>
            <a:ext cx="8710667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/>
              <a:t>Schoonover, J., Weijer, W., &amp; Zhang, J. (2023). FEOTS v0. 0.0: a new offline code for the fast equilibration of tracers in the ocean. Geoscientific Model Development, 16(10), 2795-2809. https://doi.org/10.5194/gmd-16-2795-2023.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A9FF80A-D7E1-DA4E-8E46-F34A599D7489}"/>
              </a:ext>
            </a:extLst>
          </p:cNvPr>
          <p:cNvSpPr txBox="1"/>
          <p:nvPr/>
        </p:nvSpPr>
        <p:spPr>
          <a:xfrm>
            <a:off x="228600" y="4511945"/>
            <a:ext cx="446092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70C0"/>
                </a:solidFill>
              </a:rPr>
              <a:t>Comparing online and offline tracer simulations. </a:t>
            </a:r>
            <a:r>
              <a:rPr lang="en-US" sz="1200" dirty="0">
                <a:solidFill>
                  <a:srgbClr val="0070C0"/>
                </a:solidFill>
              </a:rPr>
              <a:t>Tracer distribution in the Argentine Basin from a 5-year simulation with E3SMv0-HiLAT (online, left) and FEOTS (offline, center). The offline simulation shows a similar impact of eddies on tracer distributions as the online simulation, although the features are more diffuse. The gray contour shows the boundary of the Zapiola Anticyclone, a major eddy-driven circulation feature in the Argentine Basin.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04799" y="752484"/>
            <a:ext cx="4114799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/>
              <a:t>Objective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We develop a new tool to efficiently calculate tracer distributions in an eddying ocean model.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We demonstrate this capability for the Argentine Basin where waters from different origins are exchanged by the global ocean circulation and mixed by intense eddy activity.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842AD31-8601-5668-1D7E-39A49049E9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733" y="2671802"/>
            <a:ext cx="4568745" cy="1786511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2132</TotalTime>
  <Words>334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Office of Science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renu</dc:creator>
  <cp:lastModifiedBy>Weijer, Wilbert</cp:lastModifiedBy>
  <cp:revision>89</cp:revision>
  <dcterms:created xsi:type="dcterms:W3CDTF">2010-09-02T17:02:09Z</dcterms:created>
  <dcterms:modified xsi:type="dcterms:W3CDTF">2023-06-13T21:56:37Z</dcterms:modified>
</cp:coreProperties>
</file>