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9"/>
    <p:restoredTop sz="94577"/>
  </p:normalViewPr>
  <p:slideViewPr>
    <p:cSldViewPr>
      <p:cViewPr varScale="1">
        <p:scale>
          <a:sx n="82" d="100"/>
          <a:sy n="82" d="100"/>
        </p:scale>
        <p:origin x="23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" y="180247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FEOTS: A novel tool for calculating tracer distributions in the ocean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00667" y="752484"/>
            <a:ext cx="4038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Fast Equilibration of Ocean Tracers Software (FEOTS) enables offline tracer calculations using the Transport Matrix Model (TMM) approach.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diagnosed transport operators from a 5-year simulation with E3SMv0-HiLAT in a unique eddy-permitting configuration (0.3°).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used these operators in FEOTS to calculate tracer distributions in an eddy-dominated region of the ocean, namely the Argentine Basin.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Offline tracer calculations are more diffusive than their online counterparts, due to flux-limiting of the advection operator in POP2.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FEOTS has the potential to become an efficient and accurate tool for tracer calculations, but some more work is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910999" y="4343400"/>
            <a:ext cx="3986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Simulating passive tracers (tracers that do not affect the flow) with full-blown global GCMs is expensive.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the first time, we apply a TMM to calculate tracer distributions in an eddying ocean model.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5964983"/>
            <a:ext cx="871066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Schoonover, J., Weijer, W., &amp; Zhang, J. (2023). FEOTS v0. 0.0: a new offline code for the fast equilibration of tracers in the ocean. Geoscientific Model Development, 16(10), 2795-2809. https://doi.org/10.5194/gmd-16-2795-2023.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9FF80A-D7E1-DA4E-8E46-F34A599D7489}"/>
              </a:ext>
            </a:extLst>
          </p:cNvPr>
          <p:cNvSpPr txBox="1"/>
          <p:nvPr/>
        </p:nvSpPr>
        <p:spPr>
          <a:xfrm>
            <a:off x="228600" y="4511945"/>
            <a:ext cx="44609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Comparing online and offline tracer simulations. </a:t>
            </a:r>
            <a:r>
              <a:rPr lang="en-US" sz="1200" dirty="0">
                <a:solidFill>
                  <a:srgbClr val="0070C0"/>
                </a:solidFill>
              </a:rPr>
              <a:t>Tracer distribution in the Argentine Basin from a 5-year simulation with E3SMv0-HiLAT (online, left) and FEOTS (offline, center). The offline simulation shows a similar impact of eddies on tracer distributions as the online simulation, although the features are more diffuse. The gray contour shows the boundary of the Zapiola Anticyclone, a major eddy-driven circulation feature in the Argentine Basin.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799" y="752484"/>
            <a:ext cx="41147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develop a new tool to efficiently calculate tracer distributions in an eddying ocean model.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demonstrate this capability for the Argentine Basin where waters from different origins are exchanged by the global ocean circulation and mixed by intense eddy activity.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42AD31-8601-5668-1D7E-39A49049E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33" y="2671802"/>
            <a:ext cx="4568745" cy="178651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334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89</cp:revision>
  <dcterms:created xsi:type="dcterms:W3CDTF">2010-09-02T17:02:09Z</dcterms:created>
  <dcterms:modified xsi:type="dcterms:W3CDTF">2023-06-13T21:56:37Z</dcterms:modified>
</cp:coreProperties>
</file>