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0"/>
    <p:restoredTop sz="96327"/>
  </p:normalViewPr>
  <p:slideViewPr>
    <p:cSldViewPr snapToGrid="0">
      <p:cViewPr varScale="1">
        <p:scale>
          <a:sx n="148" d="100"/>
          <a:sy n="148" d="100"/>
        </p:scale>
        <p:origin x="224" y="4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FFC02-D386-1686-DFD9-BBC8E41CA3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292A2C0-F3D0-B807-6654-0D855F3A9FF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E05C00-C01B-30FF-6FD9-EE99E416C94A}"/>
              </a:ext>
            </a:extLst>
          </p:cNvPr>
          <p:cNvSpPr>
            <a:spLocks noGrp="1"/>
          </p:cNvSpPr>
          <p:nvPr>
            <p:ph type="dt" sz="half" idx="10"/>
          </p:nvPr>
        </p:nvSpPr>
        <p:spPr/>
        <p:txBody>
          <a:bodyPr/>
          <a:lstStyle/>
          <a:p>
            <a:fld id="{EFAF0F65-FB9F-2344-B7FD-4FBD7B893A4A}" type="datetimeFigureOut">
              <a:rPr lang="en-US" smtClean="0"/>
              <a:t>1/2/23</a:t>
            </a:fld>
            <a:endParaRPr lang="en-US"/>
          </a:p>
        </p:txBody>
      </p:sp>
      <p:sp>
        <p:nvSpPr>
          <p:cNvPr id="5" name="Footer Placeholder 4">
            <a:extLst>
              <a:ext uri="{FF2B5EF4-FFF2-40B4-BE49-F238E27FC236}">
                <a16:creationId xmlns:a16="http://schemas.microsoft.com/office/drawing/2014/main" id="{B978439C-32F6-6C5F-FE20-06F2F3F776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C55522-89DA-1039-AF3F-E9C6EC6BA1DB}"/>
              </a:ext>
            </a:extLst>
          </p:cNvPr>
          <p:cNvSpPr>
            <a:spLocks noGrp="1"/>
          </p:cNvSpPr>
          <p:nvPr>
            <p:ph type="sldNum" sz="quarter" idx="12"/>
          </p:nvPr>
        </p:nvSpPr>
        <p:spPr/>
        <p:txBody>
          <a:bodyPr/>
          <a:lstStyle/>
          <a:p>
            <a:fld id="{79BED04F-D709-294C-BFEC-D62BC8B518C7}" type="slidenum">
              <a:rPr lang="en-US" smtClean="0"/>
              <a:t>‹#›</a:t>
            </a:fld>
            <a:endParaRPr lang="en-US"/>
          </a:p>
        </p:txBody>
      </p:sp>
    </p:spTree>
    <p:extLst>
      <p:ext uri="{BB962C8B-B14F-4D97-AF65-F5344CB8AC3E}">
        <p14:creationId xmlns:p14="http://schemas.microsoft.com/office/powerpoint/2010/main" val="1180649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E996B-F195-5DA2-C064-86085AC8F9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55F2F37-AED5-2163-B940-D5BA72A438E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B7C427-A128-667A-35B8-1B2FDBC35A6E}"/>
              </a:ext>
            </a:extLst>
          </p:cNvPr>
          <p:cNvSpPr>
            <a:spLocks noGrp="1"/>
          </p:cNvSpPr>
          <p:nvPr>
            <p:ph type="dt" sz="half" idx="10"/>
          </p:nvPr>
        </p:nvSpPr>
        <p:spPr/>
        <p:txBody>
          <a:bodyPr/>
          <a:lstStyle/>
          <a:p>
            <a:fld id="{EFAF0F65-FB9F-2344-B7FD-4FBD7B893A4A}" type="datetimeFigureOut">
              <a:rPr lang="en-US" smtClean="0"/>
              <a:t>1/2/23</a:t>
            </a:fld>
            <a:endParaRPr lang="en-US"/>
          </a:p>
        </p:txBody>
      </p:sp>
      <p:sp>
        <p:nvSpPr>
          <p:cNvPr id="5" name="Footer Placeholder 4">
            <a:extLst>
              <a:ext uri="{FF2B5EF4-FFF2-40B4-BE49-F238E27FC236}">
                <a16:creationId xmlns:a16="http://schemas.microsoft.com/office/drawing/2014/main" id="{B26E2D0E-52FA-19A4-5B23-3360A3275A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AAE0F-AED3-86BC-D3FB-8F338A4BF59D}"/>
              </a:ext>
            </a:extLst>
          </p:cNvPr>
          <p:cNvSpPr>
            <a:spLocks noGrp="1"/>
          </p:cNvSpPr>
          <p:nvPr>
            <p:ph type="sldNum" sz="quarter" idx="12"/>
          </p:nvPr>
        </p:nvSpPr>
        <p:spPr/>
        <p:txBody>
          <a:bodyPr/>
          <a:lstStyle/>
          <a:p>
            <a:fld id="{79BED04F-D709-294C-BFEC-D62BC8B518C7}" type="slidenum">
              <a:rPr lang="en-US" smtClean="0"/>
              <a:t>‹#›</a:t>
            </a:fld>
            <a:endParaRPr lang="en-US"/>
          </a:p>
        </p:txBody>
      </p:sp>
    </p:spTree>
    <p:extLst>
      <p:ext uri="{BB962C8B-B14F-4D97-AF65-F5344CB8AC3E}">
        <p14:creationId xmlns:p14="http://schemas.microsoft.com/office/powerpoint/2010/main" val="2370220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D502E6-483F-DABF-7983-F4D7A8E443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D75D0BC-653D-57F8-0646-26468F7542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09B064-48B8-A0C2-667F-863268887FA1}"/>
              </a:ext>
            </a:extLst>
          </p:cNvPr>
          <p:cNvSpPr>
            <a:spLocks noGrp="1"/>
          </p:cNvSpPr>
          <p:nvPr>
            <p:ph type="dt" sz="half" idx="10"/>
          </p:nvPr>
        </p:nvSpPr>
        <p:spPr/>
        <p:txBody>
          <a:bodyPr/>
          <a:lstStyle/>
          <a:p>
            <a:fld id="{EFAF0F65-FB9F-2344-B7FD-4FBD7B893A4A}" type="datetimeFigureOut">
              <a:rPr lang="en-US" smtClean="0"/>
              <a:t>1/2/23</a:t>
            </a:fld>
            <a:endParaRPr lang="en-US"/>
          </a:p>
        </p:txBody>
      </p:sp>
      <p:sp>
        <p:nvSpPr>
          <p:cNvPr id="5" name="Footer Placeholder 4">
            <a:extLst>
              <a:ext uri="{FF2B5EF4-FFF2-40B4-BE49-F238E27FC236}">
                <a16:creationId xmlns:a16="http://schemas.microsoft.com/office/drawing/2014/main" id="{2EA511C6-8686-97B0-5E8C-B4F56188F7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32C9B7-35F4-0696-ADF6-C2DBACC37682}"/>
              </a:ext>
            </a:extLst>
          </p:cNvPr>
          <p:cNvSpPr>
            <a:spLocks noGrp="1"/>
          </p:cNvSpPr>
          <p:nvPr>
            <p:ph type="sldNum" sz="quarter" idx="12"/>
          </p:nvPr>
        </p:nvSpPr>
        <p:spPr/>
        <p:txBody>
          <a:bodyPr/>
          <a:lstStyle/>
          <a:p>
            <a:fld id="{79BED04F-D709-294C-BFEC-D62BC8B518C7}" type="slidenum">
              <a:rPr lang="en-US" smtClean="0"/>
              <a:t>‹#›</a:t>
            </a:fld>
            <a:endParaRPr lang="en-US"/>
          </a:p>
        </p:txBody>
      </p:sp>
    </p:spTree>
    <p:extLst>
      <p:ext uri="{BB962C8B-B14F-4D97-AF65-F5344CB8AC3E}">
        <p14:creationId xmlns:p14="http://schemas.microsoft.com/office/powerpoint/2010/main" val="3845659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08DFD-0C4C-ACEC-5E68-BBF60D8470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C2A74B-EA17-0379-2D30-07BAF215F1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38D3DF-5843-4172-7526-86EE02D8FEAD}"/>
              </a:ext>
            </a:extLst>
          </p:cNvPr>
          <p:cNvSpPr>
            <a:spLocks noGrp="1"/>
          </p:cNvSpPr>
          <p:nvPr>
            <p:ph type="dt" sz="half" idx="10"/>
          </p:nvPr>
        </p:nvSpPr>
        <p:spPr/>
        <p:txBody>
          <a:bodyPr/>
          <a:lstStyle/>
          <a:p>
            <a:fld id="{EFAF0F65-FB9F-2344-B7FD-4FBD7B893A4A}" type="datetimeFigureOut">
              <a:rPr lang="en-US" smtClean="0"/>
              <a:t>1/2/23</a:t>
            </a:fld>
            <a:endParaRPr lang="en-US"/>
          </a:p>
        </p:txBody>
      </p:sp>
      <p:sp>
        <p:nvSpPr>
          <p:cNvPr id="5" name="Footer Placeholder 4">
            <a:extLst>
              <a:ext uri="{FF2B5EF4-FFF2-40B4-BE49-F238E27FC236}">
                <a16:creationId xmlns:a16="http://schemas.microsoft.com/office/drawing/2014/main" id="{CCA9E05B-81A5-BD09-36B3-E69172129D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658099-ECFA-C901-B193-B862A46ED69F}"/>
              </a:ext>
            </a:extLst>
          </p:cNvPr>
          <p:cNvSpPr>
            <a:spLocks noGrp="1"/>
          </p:cNvSpPr>
          <p:nvPr>
            <p:ph type="sldNum" sz="quarter" idx="12"/>
          </p:nvPr>
        </p:nvSpPr>
        <p:spPr/>
        <p:txBody>
          <a:bodyPr/>
          <a:lstStyle/>
          <a:p>
            <a:fld id="{79BED04F-D709-294C-BFEC-D62BC8B518C7}" type="slidenum">
              <a:rPr lang="en-US" smtClean="0"/>
              <a:t>‹#›</a:t>
            </a:fld>
            <a:endParaRPr lang="en-US"/>
          </a:p>
        </p:txBody>
      </p:sp>
    </p:spTree>
    <p:extLst>
      <p:ext uri="{BB962C8B-B14F-4D97-AF65-F5344CB8AC3E}">
        <p14:creationId xmlns:p14="http://schemas.microsoft.com/office/powerpoint/2010/main" val="5287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BDEE2-80E4-40FF-16FA-1C9EC06E01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CA200D9-2513-C6D4-5A71-5BB6530F93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3A189F-5A41-447F-C5B8-2E5179E9A52E}"/>
              </a:ext>
            </a:extLst>
          </p:cNvPr>
          <p:cNvSpPr>
            <a:spLocks noGrp="1"/>
          </p:cNvSpPr>
          <p:nvPr>
            <p:ph type="dt" sz="half" idx="10"/>
          </p:nvPr>
        </p:nvSpPr>
        <p:spPr/>
        <p:txBody>
          <a:bodyPr/>
          <a:lstStyle/>
          <a:p>
            <a:fld id="{EFAF0F65-FB9F-2344-B7FD-4FBD7B893A4A}" type="datetimeFigureOut">
              <a:rPr lang="en-US" smtClean="0"/>
              <a:t>1/2/23</a:t>
            </a:fld>
            <a:endParaRPr lang="en-US"/>
          </a:p>
        </p:txBody>
      </p:sp>
      <p:sp>
        <p:nvSpPr>
          <p:cNvPr id="5" name="Footer Placeholder 4">
            <a:extLst>
              <a:ext uri="{FF2B5EF4-FFF2-40B4-BE49-F238E27FC236}">
                <a16:creationId xmlns:a16="http://schemas.microsoft.com/office/drawing/2014/main" id="{75790BCF-0651-D438-7B58-ACFD10856E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E6FCAC-1EB4-E8C8-C397-75E81EE3841E}"/>
              </a:ext>
            </a:extLst>
          </p:cNvPr>
          <p:cNvSpPr>
            <a:spLocks noGrp="1"/>
          </p:cNvSpPr>
          <p:nvPr>
            <p:ph type="sldNum" sz="quarter" idx="12"/>
          </p:nvPr>
        </p:nvSpPr>
        <p:spPr/>
        <p:txBody>
          <a:bodyPr/>
          <a:lstStyle/>
          <a:p>
            <a:fld id="{79BED04F-D709-294C-BFEC-D62BC8B518C7}" type="slidenum">
              <a:rPr lang="en-US" smtClean="0"/>
              <a:t>‹#›</a:t>
            </a:fld>
            <a:endParaRPr lang="en-US"/>
          </a:p>
        </p:txBody>
      </p:sp>
    </p:spTree>
    <p:extLst>
      <p:ext uri="{BB962C8B-B14F-4D97-AF65-F5344CB8AC3E}">
        <p14:creationId xmlns:p14="http://schemas.microsoft.com/office/powerpoint/2010/main" val="1694763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32C69-80A3-9F10-4389-D29DA092D0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D97FBAB-8F8C-67B9-AB51-1B517E4EDE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0DF3A9-2E09-1614-029D-C458A5672AC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C49393F-06EB-05E2-7551-92472E8CA1C1}"/>
              </a:ext>
            </a:extLst>
          </p:cNvPr>
          <p:cNvSpPr>
            <a:spLocks noGrp="1"/>
          </p:cNvSpPr>
          <p:nvPr>
            <p:ph type="dt" sz="half" idx="10"/>
          </p:nvPr>
        </p:nvSpPr>
        <p:spPr/>
        <p:txBody>
          <a:bodyPr/>
          <a:lstStyle/>
          <a:p>
            <a:fld id="{EFAF0F65-FB9F-2344-B7FD-4FBD7B893A4A}" type="datetimeFigureOut">
              <a:rPr lang="en-US" smtClean="0"/>
              <a:t>1/2/23</a:t>
            </a:fld>
            <a:endParaRPr lang="en-US"/>
          </a:p>
        </p:txBody>
      </p:sp>
      <p:sp>
        <p:nvSpPr>
          <p:cNvPr id="6" name="Footer Placeholder 5">
            <a:extLst>
              <a:ext uri="{FF2B5EF4-FFF2-40B4-BE49-F238E27FC236}">
                <a16:creationId xmlns:a16="http://schemas.microsoft.com/office/drawing/2014/main" id="{A1524120-B0E9-E6FF-1B10-B6E45D4155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5EC6B1-E691-A281-C8D9-AAD90888C80F}"/>
              </a:ext>
            </a:extLst>
          </p:cNvPr>
          <p:cNvSpPr>
            <a:spLocks noGrp="1"/>
          </p:cNvSpPr>
          <p:nvPr>
            <p:ph type="sldNum" sz="quarter" idx="12"/>
          </p:nvPr>
        </p:nvSpPr>
        <p:spPr/>
        <p:txBody>
          <a:bodyPr/>
          <a:lstStyle/>
          <a:p>
            <a:fld id="{79BED04F-D709-294C-BFEC-D62BC8B518C7}" type="slidenum">
              <a:rPr lang="en-US" smtClean="0"/>
              <a:t>‹#›</a:t>
            </a:fld>
            <a:endParaRPr lang="en-US"/>
          </a:p>
        </p:txBody>
      </p:sp>
    </p:spTree>
    <p:extLst>
      <p:ext uri="{BB962C8B-B14F-4D97-AF65-F5344CB8AC3E}">
        <p14:creationId xmlns:p14="http://schemas.microsoft.com/office/powerpoint/2010/main" val="2952573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59160-AB2C-2249-378C-DF69FE2A2BD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C6AAB9-F8A0-96C6-693D-D4B1AAF453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DCFDC5-96C7-310C-B67A-11AB6FF628C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D03F00-CD7D-2FDE-E906-E8FD4B1505D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4F5BA3D-5D9A-3B28-0E92-574E4B167DA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2EF2ED9-677C-86F0-A6F5-A7FCB16C534D}"/>
              </a:ext>
            </a:extLst>
          </p:cNvPr>
          <p:cNvSpPr>
            <a:spLocks noGrp="1"/>
          </p:cNvSpPr>
          <p:nvPr>
            <p:ph type="dt" sz="half" idx="10"/>
          </p:nvPr>
        </p:nvSpPr>
        <p:spPr/>
        <p:txBody>
          <a:bodyPr/>
          <a:lstStyle/>
          <a:p>
            <a:fld id="{EFAF0F65-FB9F-2344-B7FD-4FBD7B893A4A}" type="datetimeFigureOut">
              <a:rPr lang="en-US" smtClean="0"/>
              <a:t>1/2/23</a:t>
            </a:fld>
            <a:endParaRPr lang="en-US"/>
          </a:p>
        </p:txBody>
      </p:sp>
      <p:sp>
        <p:nvSpPr>
          <p:cNvPr id="8" name="Footer Placeholder 7">
            <a:extLst>
              <a:ext uri="{FF2B5EF4-FFF2-40B4-BE49-F238E27FC236}">
                <a16:creationId xmlns:a16="http://schemas.microsoft.com/office/drawing/2014/main" id="{527CA8EF-2690-D2BE-09C4-B4A590E016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0AE82B8-E2BE-68CB-165E-59F22842C032}"/>
              </a:ext>
            </a:extLst>
          </p:cNvPr>
          <p:cNvSpPr>
            <a:spLocks noGrp="1"/>
          </p:cNvSpPr>
          <p:nvPr>
            <p:ph type="sldNum" sz="quarter" idx="12"/>
          </p:nvPr>
        </p:nvSpPr>
        <p:spPr/>
        <p:txBody>
          <a:bodyPr/>
          <a:lstStyle/>
          <a:p>
            <a:fld id="{79BED04F-D709-294C-BFEC-D62BC8B518C7}" type="slidenum">
              <a:rPr lang="en-US" smtClean="0"/>
              <a:t>‹#›</a:t>
            </a:fld>
            <a:endParaRPr lang="en-US"/>
          </a:p>
        </p:txBody>
      </p:sp>
    </p:spTree>
    <p:extLst>
      <p:ext uri="{BB962C8B-B14F-4D97-AF65-F5344CB8AC3E}">
        <p14:creationId xmlns:p14="http://schemas.microsoft.com/office/powerpoint/2010/main" val="3875258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5E682-AA35-CFF2-AF15-6B4E0C2C38B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E93818-FAE2-5616-CF66-DC6403C0D5DD}"/>
              </a:ext>
            </a:extLst>
          </p:cNvPr>
          <p:cNvSpPr>
            <a:spLocks noGrp="1"/>
          </p:cNvSpPr>
          <p:nvPr>
            <p:ph type="dt" sz="half" idx="10"/>
          </p:nvPr>
        </p:nvSpPr>
        <p:spPr/>
        <p:txBody>
          <a:bodyPr/>
          <a:lstStyle/>
          <a:p>
            <a:fld id="{EFAF0F65-FB9F-2344-B7FD-4FBD7B893A4A}" type="datetimeFigureOut">
              <a:rPr lang="en-US" smtClean="0"/>
              <a:t>1/2/23</a:t>
            </a:fld>
            <a:endParaRPr lang="en-US"/>
          </a:p>
        </p:txBody>
      </p:sp>
      <p:sp>
        <p:nvSpPr>
          <p:cNvPr id="4" name="Footer Placeholder 3">
            <a:extLst>
              <a:ext uri="{FF2B5EF4-FFF2-40B4-BE49-F238E27FC236}">
                <a16:creationId xmlns:a16="http://schemas.microsoft.com/office/drawing/2014/main" id="{F82FD826-B382-6081-A8E2-CCF9ABB1EAD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29B175-0D56-5FE8-D6B4-E71F05712C29}"/>
              </a:ext>
            </a:extLst>
          </p:cNvPr>
          <p:cNvSpPr>
            <a:spLocks noGrp="1"/>
          </p:cNvSpPr>
          <p:nvPr>
            <p:ph type="sldNum" sz="quarter" idx="12"/>
          </p:nvPr>
        </p:nvSpPr>
        <p:spPr/>
        <p:txBody>
          <a:bodyPr/>
          <a:lstStyle/>
          <a:p>
            <a:fld id="{79BED04F-D709-294C-BFEC-D62BC8B518C7}" type="slidenum">
              <a:rPr lang="en-US" smtClean="0"/>
              <a:t>‹#›</a:t>
            </a:fld>
            <a:endParaRPr lang="en-US"/>
          </a:p>
        </p:txBody>
      </p:sp>
    </p:spTree>
    <p:extLst>
      <p:ext uri="{BB962C8B-B14F-4D97-AF65-F5344CB8AC3E}">
        <p14:creationId xmlns:p14="http://schemas.microsoft.com/office/powerpoint/2010/main" val="2074287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002095-A7BF-2584-0CB0-5F8C036FE734}"/>
              </a:ext>
            </a:extLst>
          </p:cNvPr>
          <p:cNvSpPr>
            <a:spLocks noGrp="1"/>
          </p:cNvSpPr>
          <p:nvPr>
            <p:ph type="dt" sz="half" idx="10"/>
          </p:nvPr>
        </p:nvSpPr>
        <p:spPr/>
        <p:txBody>
          <a:bodyPr/>
          <a:lstStyle/>
          <a:p>
            <a:fld id="{EFAF0F65-FB9F-2344-B7FD-4FBD7B893A4A}" type="datetimeFigureOut">
              <a:rPr lang="en-US" smtClean="0"/>
              <a:t>1/2/23</a:t>
            </a:fld>
            <a:endParaRPr lang="en-US"/>
          </a:p>
        </p:txBody>
      </p:sp>
      <p:sp>
        <p:nvSpPr>
          <p:cNvPr id="3" name="Footer Placeholder 2">
            <a:extLst>
              <a:ext uri="{FF2B5EF4-FFF2-40B4-BE49-F238E27FC236}">
                <a16:creationId xmlns:a16="http://schemas.microsoft.com/office/drawing/2014/main" id="{E6191857-8D86-446A-E6F0-A89F139AF38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7D6317F-80D5-BA7A-1C5D-123317DABB61}"/>
              </a:ext>
            </a:extLst>
          </p:cNvPr>
          <p:cNvSpPr>
            <a:spLocks noGrp="1"/>
          </p:cNvSpPr>
          <p:nvPr>
            <p:ph type="sldNum" sz="quarter" idx="12"/>
          </p:nvPr>
        </p:nvSpPr>
        <p:spPr/>
        <p:txBody>
          <a:bodyPr/>
          <a:lstStyle/>
          <a:p>
            <a:fld id="{79BED04F-D709-294C-BFEC-D62BC8B518C7}" type="slidenum">
              <a:rPr lang="en-US" smtClean="0"/>
              <a:t>‹#›</a:t>
            </a:fld>
            <a:endParaRPr lang="en-US"/>
          </a:p>
        </p:txBody>
      </p:sp>
    </p:spTree>
    <p:extLst>
      <p:ext uri="{BB962C8B-B14F-4D97-AF65-F5344CB8AC3E}">
        <p14:creationId xmlns:p14="http://schemas.microsoft.com/office/powerpoint/2010/main" val="2863864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66C7F-334B-B10D-5616-F2D81F9E10F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23B1D4-C80E-5008-4CD0-4E40AA42B1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CC3A3B-6715-4D48-A872-DB3FADAA5E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F5E679-5DF6-B79D-4453-6E54F2C4AF42}"/>
              </a:ext>
            </a:extLst>
          </p:cNvPr>
          <p:cNvSpPr>
            <a:spLocks noGrp="1"/>
          </p:cNvSpPr>
          <p:nvPr>
            <p:ph type="dt" sz="half" idx="10"/>
          </p:nvPr>
        </p:nvSpPr>
        <p:spPr/>
        <p:txBody>
          <a:bodyPr/>
          <a:lstStyle/>
          <a:p>
            <a:fld id="{EFAF0F65-FB9F-2344-B7FD-4FBD7B893A4A}" type="datetimeFigureOut">
              <a:rPr lang="en-US" smtClean="0"/>
              <a:t>1/2/23</a:t>
            </a:fld>
            <a:endParaRPr lang="en-US"/>
          </a:p>
        </p:txBody>
      </p:sp>
      <p:sp>
        <p:nvSpPr>
          <p:cNvPr id="6" name="Footer Placeholder 5">
            <a:extLst>
              <a:ext uri="{FF2B5EF4-FFF2-40B4-BE49-F238E27FC236}">
                <a16:creationId xmlns:a16="http://schemas.microsoft.com/office/drawing/2014/main" id="{A49A9204-F863-765B-EE30-50AFE95419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A7BCD3-0B6E-1925-FF42-F338A3F398DA}"/>
              </a:ext>
            </a:extLst>
          </p:cNvPr>
          <p:cNvSpPr>
            <a:spLocks noGrp="1"/>
          </p:cNvSpPr>
          <p:nvPr>
            <p:ph type="sldNum" sz="quarter" idx="12"/>
          </p:nvPr>
        </p:nvSpPr>
        <p:spPr/>
        <p:txBody>
          <a:bodyPr/>
          <a:lstStyle/>
          <a:p>
            <a:fld id="{79BED04F-D709-294C-BFEC-D62BC8B518C7}" type="slidenum">
              <a:rPr lang="en-US" smtClean="0"/>
              <a:t>‹#›</a:t>
            </a:fld>
            <a:endParaRPr lang="en-US"/>
          </a:p>
        </p:txBody>
      </p:sp>
    </p:spTree>
    <p:extLst>
      <p:ext uri="{BB962C8B-B14F-4D97-AF65-F5344CB8AC3E}">
        <p14:creationId xmlns:p14="http://schemas.microsoft.com/office/powerpoint/2010/main" val="601827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4CB6B-CD8E-71A8-74A8-7201E2E59A8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EA0657D-D2B8-3502-48CA-B2CD315D52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3FF9D0-5843-EA9C-C517-F59D2A2AA4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BA2D8A-EBA0-D365-5203-6A59923A100F}"/>
              </a:ext>
            </a:extLst>
          </p:cNvPr>
          <p:cNvSpPr>
            <a:spLocks noGrp="1"/>
          </p:cNvSpPr>
          <p:nvPr>
            <p:ph type="dt" sz="half" idx="10"/>
          </p:nvPr>
        </p:nvSpPr>
        <p:spPr/>
        <p:txBody>
          <a:bodyPr/>
          <a:lstStyle/>
          <a:p>
            <a:fld id="{EFAF0F65-FB9F-2344-B7FD-4FBD7B893A4A}" type="datetimeFigureOut">
              <a:rPr lang="en-US" smtClean="0"/>
              <a:t>1/2/23</a:t>
            </a:fld>
            <a:endParaRPr lang="en-US"/>
          </a:p>
        </p:txBody>
      </p:sp>
      <p:sp>
        <p:nvSpPr>
          <p:cNvPr id="6" name="Footer Placeholder 5">
            <a:extLst>
              <a:ext uri="{FF2B5EF4-FFF2-40B4-BE49-F238E27FC236}">
                <a16:creationId xmlns:a16="http://schemas.microsoft.com/office/drawing/2014/main" id="{714B8C11-8DE6-7AA5-3268-AE476B67BA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A9E824-892D-E0E5-B9FC-F4D4022EF2F1}"/>
              </a:ext>
            </a:extLst>
          </p:cNvPr>
          <p:cNvSpPr>
            <a:spLocks noGrp="1"/>
          </p:cNvSpPr>
          <p:nvPr>
            <p:ph type="sldNum" sz="quarter" idx="12"/>
          </p:nvPr>
        </p:nvSpPr>
        <p:spPr/>
        <p:txBody>
          <a:bodyPr/>
          <a:lstStyle/>
          <a:p>
            <a:fld id="{79BED04F-D709-294C-BFEC-D62BC8B518C7}" type="slidenum">
              <a:rPr lang="en-US" smtClean="0"/>
              <a:t>‹#›</a:t>
            </a:fld>
            <a:endParaRPr lang="en-US"/>
          </a:p>
        </p:txBody>
      </p:sp>
    </p:spTree>
    <p:extLst>
      <p:ext uri="{BB962C8B-B14F-4D97-AF65-F5344CB8AC3E}">
        <p14:creationId xmlns:p14="http://schemas.microsoft.com/office/powerpoint/2010/main" val="15728842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082A13-8FE0-1B72-66DF-84DAF4334DC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96DB099-FE68-C1FD-0080-FC4AFC85BC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284F0C-11CC-D632-08DB-BD9D165CA9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AF0F65-FB9F-2344-B7FD-4FBD7B893A4A}" type="datetimeFigureOut">
              <a:rPr lang="en-US" smtClean="0"/>
              <a:t>1/2/23</a:t>
            </a:fld>
            <a:endParaRPr lang="en-US"/>
          </a:p>
        </p:txBody>
      </p:sp>
      <p:sp>
        <p:nvSpPr>
          <p:cNvPr id="5" name="Footer Placeholder 4">
            <a:extLst>
              <a:ext uri="{FF2B5EF4-FFF2-40B4-BE49-F238E27FC236}">
                <a16:creationId xmlns:a16="http://schemas.microsoft.com/office/drawing/2014/main" id="{E42F0C05-327A-8873-D3FD-221F68DA67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9D3B9D-D229-94AD-D1FB-88DCB5584A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ED04F-D709-294C-BFEC-D62BC8B518C7}" type="slidenum">
              <a:rPr lang="en-US" smtClean="0"/>
              <a:t>‹#›</a:t>
            </a:fld>
            <a:endParaRPr lang="en-US"/>
          </a:p>
        </p:txBody>
      </p:sp>
    </p:spTree>
    <p:extLst>
      <p:ext uri="{BB962C8B-B14F-4D97-AF65-F5344CB8AC3E}">
        <p14:creationId xmlns:p14="http://schemas.microsoft.com/office/powerpoint/2010/main" val="13063214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30C0EFE-C321-8710-350F-C9445E5FBFBA}"/>
              </a:ext>
            </a:extLst>
          </p:cNvPr>
          <p:cNvSpPr txBox="1"/>
          <p:nvPr/>
        </p:nvSpPr>
        <p:spPr>
          <a:xfrm>
            <a:off x="2060636" y="324670"/>
            <a:ext cx="7278572" cy="369332"/>
          </a:xfrm>
          <a:prstGeom prst="rect">
            <a:avLst/>
          </a:prstGeom>
          <a:noFill/>
        </p:spPr>
        <p:txBody>
          <a:bodyPr wrap="square">
            <a:spAutoFit/>
          </a:bodyPr>
          <a:lstStyle/>
          <a:p>
            <a:pPr marL="0" marR="0" algn="ctr">
              <a:spcBef>
                <a:spcPts val="0"/>
              </a:spcBef>
              <a:spcAft>
                <a:spcPts val="0"/>
              </a:spcAft>
            </a:pPr>
            <a:r>
              <a:rPr lang="en-US" sz="1800" b="1" dirty="0">
                <a:effectLst/>
                <a:latin typeface="Calibri" panose="020F0502020204030204" pitchFamily="34" charset="0"/>
                <a:ea typeface="Malgun Gothic" panose="020B0503020000020004" pitchFamily="34" charset="-127"/>
                <a:cs typeface="Times New Roman" panose="02020603050405020304" pitchFamily="18" charset="0"/>
              </a:rPr>
              <a:t>Role of Atmosphere vs. Ocean in Atlantic Multidecadal Variability</a:t>
            </a:r>
            <a:endParaRPr lang="en-US" sz="1800" dirty="0">
              <a:effectLst/>
              <a:latin typeface="Calibri" panose="020F0502020204030204" pitchFamily="34" charset="0"/>
              <a:ea typeface="Malgun Gothic" panose="020B0503020000020004" pitchFamily="34" charset="-127"/>
              <a:cs typeface="Times New Roman" panose="02020603050405020304" pitchFamily="18" charset="0"/>
            </a:endParaRPr>
          </a:p>
        </p:txBody>
      </p:sp>
      <p:sp>
        <p:nvSpPr>
          <p:cNvPr id="6" name="TextBox 5">
            <a:extLst>
              <a:ext uri="{FF2B5EF4-FFF2-40B4-BE49-F238E27FC236}">
                <a16:creationId xmlns:a16="http://schemas.microsoft.com/office/drawing/2014/main" id="{D573C4F4-8F79-5285-3694-D47C26DEDA25}"/>
              </a:ext>
            </a:extLst>
          </p:cNvPr>
          <p:cNvSpPr txBox="1"/>
          <p:nvPr/>
        </p:nvSpPr>
        <p:spPr>
          <a:xfrm>
            <a:off x="318502" y="739740"/>
            <a:ext cx="6164494" cy="830997"/>
          </a:xfrm>
          <a:prstGeom prst="rect">
            <a:avLst/>
          </a:prstGeom>
          <a:noFill/>
        </p:spPr>
        <p:txBody>
          <a:bodyPr wrap="square" rtlCol="0">
            <a:spAutoFit/>
          </a:bodyPr>
          <a:lstStyle/>
          <a:p>
            <a:r>
              <a:rPr lang="en-US" sz="1600" b="1" dirty="0"/>
              <a:t>Objective</a:t>
            </a:r>
          </a:p>
          <a:p>
            <a:r>
              <a:rPr lang="en-US" sz="1600" dirty="0"/>
              <a:t>Quantify the relative importance of ocean and atmospheric dynamics in generating Atlantic Multidecadal Variability (AMV).</a:t>
            </a:r>
          </a:p>
        </p:txBody>
      </p:sp>
      <p:sp>
        <p:nvSpPr>
          <p:cNvPr id="7" name="TextBox 6">
            <a:extLst>
              <a:ext uri="{FF2B5EF4-FFF2-40B4-BE49-F238E27FC236}">
                <a16:creationId xmlns:a16="http://schemas.microsoft.com/office/drawing/2014/main" id="{9B63D10A-DEEF-A35B-77C5-45F7A0651C28}"/>
              </a:ext>
            </a:extLst>
          </p:cNvPr>
          <p:cNvSpPr txBox="1"/>
          <p:nvPr/>
        </p:nvSpPr>
        <p:spPr>
          <a:xfrm>
            <a:off x="318502" y="1677986"/>
            <a:ext cx="6277510" cy="1815882"/>
          </a:xfrm>
          <a:prstGeom prst="rect">
            <a:avLst/>
          </a:prstGeom>
          <a:noFill/>
        </p:spPr>
        <p:txBody>
          <a:bodyPr wrap="square" rtlCol="0">
            <a:spAutoFit/>
          </a:bodyPr>
          <a:lstStyle/>
          <a:p>
            <a:r>
              <a:rPr lang="en-US" sz="1600" b="1" dirty="0"/>
              <a:t>Approach</a:t>
            </a:r>
          </a:p>
          <a:p>
            <a:pPr marL="285750" indent="-285750">
              <a:buFont typeface="Arial" panose="020B0604020202020204" pitchFamily="34" charset="0"/>
              <a:buChar char="•"/>
            </a:pPr>
            <a:r>
              <a:rPr lang="en-US" sz="1600" dirty="0"/>
              <a:t>Use hierarchy of stochastic climate model to quantify the role of seasonal variation of atmospheric forcing and mixed layer depth (MLD) as well as the mixed layer entrainment.</a:t>
            </a:r>
          </a:p>
          <a:p>
            <a:pPr marL="285750" indent="-285750">
              <a:buFont typeface="Arial" panose="020B0604020202020204" pitchFamily="34" charset="0"/>
              <a:buChar char="•"/>
            </a:pPr>
            <a:r>
              <a:rPr lang="en-US" sz="1600" dirty="0"/>
              <a:t>Compare the stochastic model results with the Community Earth System Model (CESM) simulations using full or slab ocean components.</a:t>
            </a:r>
          </a:p>
        </p:txBody>
      </p:sp>
      <p:sp>
        <p:nvSpPr>
          <p:cNvPr id="8" name="TextBox 7">
            <a:extLst>
              <a:ext uri="{FF2B5EF4-FFF2-40B4-BE49-F238E27FC236}">
                <a16:creationId xmlns:a16="http://schemas.microsoft.com/office/drawing/2014/main" id="{C9E8F3E9-234A-EAAB-E18D-8821D65DA03E}"/>
              </a:ext>
            </a:extLst>
          </p:cNvPr>
          <p:cNvSpPr txBox="1"/>
          <p:nvPr/>
        </p:nvSpPr>
        <p:spPr>
          <a:xfrm>
            <a:off x="318502" y="3539291"/>
            <a:ext cx="6277509" cy="2062103"/>
          </a:xfrm>
          <a:prstGeom prst="rect">
            <a:avLst/>
          </a:prstGeom>
          <a:noFill/>
        </p:spPr>
        <p:txBody>
          <a:bodyPr wrap="square" rtlCol="0">
            <a:spAutoFit/>
          </a:bodyPr>
          <a:lstStyle/>
          <a:p>
            <a:r>
              <a:rPr lang="en-US" sz="1600" b="1" dirty="0"/>
              <a:t>Impact</a:t>
            </a:r>
          </a:p>
          <a:p>
            <a:pPr marL="285750" indent="-285750">
              <a:buFont typeface="Arial" panose="020B0604020202020204" pitchFamily="34" charset="0"/>
              <a:buChar char="•"/>
            </a:pPr>
            <a:r>
              <a:rPr lang="en-US" sz="1600" dirty="0"/>
              <a:t>In the absence of seasonal MLD variation, CESM slab ocean model simulate unrealistically persistent AMV.</a:t>
            </a:r>
          </a:p>
          <a:p>
            <a:pPr marL="285750" indent="-285750">
              <a:buFont typeface="Arial" panose="020B0604020202020204" pitchFamily="34" charset="0"/>
              <a:buChar char="•"/>
            </a:pPr>
            <a:r>
              <a:rPr lang="en-US" sz="1600" dirty="0"/>
              <a:t>Entrainment acts to damp SST variability at interannual timescales, but enhances variance at decadal timescales.</a:t>
            </a:r>
          </a:p>
          <a:p>
            <a:pPr marL="285750" indent="-285750">
              <a:buFont typeface="Arial" panose="020B0604020202020204" pitchFamily="34" charset="0"/>
              <a:buChar char="•"/>
            </a:pPr>
            <a:r>
              <a:rPr lang="en-US" sz="1600" dirty="0"/>
              <a:t>The canonical AMV horseshoe spatial pattern is primarily driven by the stochastic atmospheric forcing, while the ocean dynamics explain about 50% of the amplitude. </a:t>
            </a:r>
          </a:p>
        </p:txBody>
      </p:sp>
      <p:sp>
        <p:nvSpPr>
          <p:cNvPr id="10" name="TextBox 9">
            <a:extLst>
              <a:ext uri="{FF2B5EF4-FFF2-40B4-BE49-F238E27FC236}">
                <a16:creationId xmlns:a16="http://schemas.microsoft.com/office/drawing/2014/main" id="{053B6100-B6E3-B8C8-66E5-9AFA8651254D}"/>
              </a:ext>
            </a:extLst>
          </p:cNvPr>
          <p:cNvSpPr txBox="1"/>
          <p:nvPr/>
        </p:nvSpPr>
        <p:spPr>
          <a:xfrm>
            <a:off x="133564" y="5794666"/>
            <a:ext cx="6277509" cy="738664"/>
          </a:xfrm>
          <a:prstGeom prst="rect">
            <a:avLst/>
          </a:prstGeom>
          <a:noFill/>
          <a:ln>
            <a:solidFill>
              <a:schemeClr val="tx1"/>
            </a:solidFill>
          </a:ln>
        </p:spPr>
        <p:txBody>
          <a:bodyPr wrap="square">
            <a:spAutoFit/>
          </a:bodyPr>
          <a:lstStyle/>
          <a:p>
            <a:r>
              <a:rPr lang="en-US" sz="1400" dirty="0"/>
              <a:t>Liu, G.*, Y.-O. Kwon, C. </a:t>
            </a:r>
            <a:r>
              <a:rPr lang="en-US" sz="1400" dirty="0" err="1"/>
              <a:t>Frankignoul</a:t>
            </a:r>
            <a:r>
              <a:rPr lang="en-US" sz="1400" dirty="0"/>
              <a:t>, and J. Lu, 2022: Understanding the Drivers of Atlantic Multidecadal Variability using a Stochastic Model Hierarchy. </a:t>
            </a:r>
            <a:r>
              <a:rPr lang="en-US" sz="1400" i="1" dirty="0"/>
              <a:t>J. Climate</a:t>
            </a:r>
            <a:r>
              <a:rPr lang="en-US" sz="1400" dirty="0"/>
              <a:t>, In-press. https://</a:t>
            </a:r>
            <a:r>
              <a:rPr lang="en-US" sz="1400" dirty="0" err="1"/>
              <a:t>doi.org</a:t>
            </a:r>
            <a:r>
              <a:rPr lang="en-US" sz="1400" dirty="0"/>
              <a:t>/10.1175/JCLI-D-22-0309.1.</a:t>
            </a:r>
          </a:p>
        </p:txBody>
      </p:sp>
      <p:pic>
        <p:nvPicPr>
          <p:cNvPr id="11" name="Picture 10" descr="Diagram&#10;&#10;Description automatically generated">
            <a:extLst>
              <a:ext uri="{FF2B5EF4-FFF2-40B4-BE49-F238E27FC236}">
                <a16:creationId xmlns:a16="http://schemas.microsoft.com/office/drawing/2014/main" id="{E5DEB90C-B837-0DA9-9106-346554AC40F4}"/>
              </a:ext>
            </a:extLst>
          </p:cNvPr>
          <p:cNvPicPr>
            <a:picLocks noChangeAspect="1"/>
          </p:cNvPicPr>
          <p:nvPr/>
        </p:nvPicPr>
        <p:blipFill>
          <a:blip r:embed="rId2"/>
          <a:stretch>
            <a:fillRect/>
          </a:stretch>
        </p:blipFill>
        <p:spPr>
          <a:xfrm>
            <a:off x="6482997" y="742995"/>
            <a:ext cx="5532716" cy="4671486"/>
          </a:xfrm>
          <a:prstGeom prst="rect">
            <a:avLst/>
          </a:prstGeom>
        </p:spPr>
      </p:pic>
      <p:sp>
        <p:nvSpPr>
          <p:cNvPr id="12" name="TextBox 11">
            <a:extLst>
              <a:ext uri="{FF2B5EF4-FFF2-40B4-BE49-F238E27FC236}">
                <a16:creationId xmlns:a16="http://schemas.microsoft.com/office/drawing/2014/main" id="{544DEC91-DF74-2F2E-DEA9-A3A18987B0D2}"/>
              </a:ext>
            </a:extLst>
          </p:cNvPr>
          <p:cNvSpPr txBox="1"/>
          <p:nvPr/>
        </p:nvSpPr>
        <p:spPr>
          <a:xfrm>
            <a:off x="6539504" y="5414481"/>
            <a:ext cx="5652495" cy="1384995"/>
          </a:xfrm>
          <a:prstGeom prst="rect">
            <a:avLst/>
          </a:prstGeom>
          <a:noFill/>
        </p:spPr>
        <p:txBody>
          <a:bodyPr wrap="square" rtlCol="0">
            <a:spAutoFit/>
          </a:bodyPr>
          <a:lstStyle/>
          <a:p>
            <a:r>
              <a:rPr lang="en-US" sz="1400" dirty="0">
                <a:solidFill>
                  <a:srgbClr val="0070C0"/>
                </a:solidFill>
              </a:rPr>
              <a:t>AMV patterns from two different hierarchies of stochastic model  (a-b) and CESM with slab ocean (c) and full ocean (d).  The stochastic model with constant MLD forced by stochastic atmosphere reproduced the CESM slab ocean AMV (a vs. c). When the entrainment is added to the stochastic model, the AMV pattern become more similar to the CESM with full ocean (b vs. d), but the amplitude is only 50% due to missing ocean dynamics.  </a:t>
            </a:r>
          </a:p>
        </p:txBody>
      </p:sp>
    </p:spTree>
    <p:extLst>
      <p:ext uri="{BB962C8B-B14F-4D97-AF65-F5344CB8AC3E}">
        <p14:creationId xmlns:p14="http://schemas.microsoft.com/office/powerpoint/2010/main" val="2891396022"/>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283</Words>
  <Application>Microsoft Macintosh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 2013 - 2022</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Young-Oh Kwon</dc:creator>
  <cp:lastModifiedBy>Young-Oh Kwon</cp:lastModifiedBy>
  <cp:revision>3</cp:revision>
  <dcterms:created xsi:type="dcterms:W3CDTF">2023-01-02T18:27:21Z</dcterms:created>
  <dcterms:modified xsi:type="dcterms:W3CDTF">2023-01-02T19:08:30Z</dcterms:modified>
</cp:coreProperties>
</file>