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8"/>
    <p:restoredTop sz="94710"/>
  </p:normalViewPr>
  <p:slideViewPr>
    <p:cSldViewPr>
      <p:cViewPr varScale="1">
        <p:scale>
          <a:sx n="157" d="100"/>
          <a:sy n="157" d="100"/>
        </p:scale>
        <p:origin x="1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AD94F-A9DF-47F8-8C25-655497794EAE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4E4AD-89E7-494E-8614-5DFBD6D9E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E4AD-89E7-494E-8614-5DFBD6D9E95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657" y="3045881"/>
            <a:ext cx="3933472" cy="311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marL="342900" indent="-3429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Compare Greenland continental shelf currents &amp; water masses from the two simulations &amp; observations.</a:t>
            </a:r>
          </a:p>
          <a:p>
            <a:pPr>
              <a:spcBef>
                <a:spcPct val="150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Compare mean and eddy along- and cross-shelf components of heat flux in segments around the southern Greenland shelf in the two models.</a:t>
            </a:r>
          </a:p>
          <a:p>
            <a:pPr>
              <a:spcBef>
                <a:spcPct val="150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Examine the nature of multi-day oscillations of on-shelf heat flux along the southeast Greenland shelf found in both models. </a:t>
            </a:r>
          </a:p>
          <a:p>
            <a:pPr marL="285750" indent="-285750">
              <a:spcBef>
                <a:spcPct val="15000"/>
              </a:spcBef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4038" y="53872"/>
            <a:ext cx="89958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Mechanisms of Heat Flux Across the Southern Greenland Continental Shelf in 1/10º and 1/12º Ocean/Sea Ice  Simulations 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495800" y="457200"/>
            <a:ext cx="4343400" cy="2743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226629"/>
            <a:ext cx="8882743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Morrison, T.J., D.S. Dukhovskoy,  J. L. McClean, S.T. Gille, &amp; E.P. Chassignet  (2023) Mechanisms of Heat Flux Across the Southern Greenland Continental Shelf in 1/10º and 1/12º Ocean/Sea Ice  Simulations. </a:t>
            </a:r>
            <a:r>
              <a:rPr lang="en-US" sz="1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Geophys. Res. Oceans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128, 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e2022JC019021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doi: 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10.1029/2022JC019021</a:t>
            </a:r>
            <a:r>
              <a:rPr lang="en-US" sz="1100" dirty="0">
                <a:solidFill>
                  <a:srgbClr val="FF0000"/>
                </a:solidFill>
                <a:effectLst/>
                <a:latin typeface="Arial"/>
                <a:cs typeface="Arial"/>
              </a:rPr>
              <a:t>.</a:t>
            </a:r>
            <a:endParaRPr lang="en-US" sz="11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17807" y="929612"/>
            <a:ext cx="3554964" cy="208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two coupled ocean-sea ice simulations: global 1/10º Parallel Ocean Program (POP) &amp; the 1/12º HYbrid Coordinate Ocean Model (HYCOM) to understand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magnitudes, variability and causes of heat flux crossing onto </a:t>
            </a:r>
            <a:r>
              <a:rPr lang="en-US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southern Greenland continental shelf.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59655" y="4377305"/>
            <a:ext cx="5134107" cy="16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>
                <a:latin typeface="Arial"/>
                <a:cs typeface="Arial"/>
              </a:rPr>
              <a:t>Impact</a:t>
            </a:r>
          </a:p>
          <a:p>
            <a:pPr>
              <a:spcBef>
                <a:spcPct val="15000"/>
              </a:spcBef>
            </a:pPr>
            <a:r>
              <a:rPr lang="en-US" sz="1400" dirty="0">
                <a:latin typeface="Arial"/>
                <a:cs typeface="Arial"/>
              </a:rPr>
              <a:t>On-shore heat flux over the southeastern Greenland shelf has been implicated in melting at the margins of the Greenland Ice Sheet. Knowledge of the strength and variability of these on-shore heat fluxes, coupled with an understanding their governing processes, can be used to understand where and how heat is delivered to the Greenland fjords.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4863" y="2961077"/>
            <a:ext cx="5309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Denmark Strait Overflow (DSO) region in POP; contours of 200, 400, 800, &amp; 2000 m isobaths are in gray. (a) Percent of days in 2005 when eddies are present at 200 m; red contour surrounds areas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the probability of an eddy being present is &gt;25%. (b) Nondimensional relative vorticity at 200 m for 2005.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 contour from (a) 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superimposed indicating that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oherent negative vorticity features (anticyclonic) on the shelf are likely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mesoscale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eddies.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 shelf transect is white; DSO eddy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formation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 is in black.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7D072E-FBA0-03F2-3A4C-970497EA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81" y="745005"/>
            <a:ext cx="5309930" cy="2220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CA1E5-CF0C-A996-E748-CBBA2CAAA4AB}"/>
              </a:ext>
            </a:extLst>
          </p:cNvPr>
          <p:cNvSpPr txBox="1"/>
          <p:nvPr/>
        </p:nvSpPr>
        <p:spPr>
          <a:xfrm>
            <a:off x="3924301" y="949642"/>
            <a:ext cx="60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Green-land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6BAAD-C294-4BA3-4471-5E6474ECB57F}"/>
              </a:ext>
            </a:extLst>
          </p:cNvPr>
          <p:cNvSpPr txBox="1"/>
          <p:nvPr/>
        </p:nvSpPr>
        <p:spPr>
          <a:xfrm>
            <a:off x="5562600" y="1745210"/>
            <a:ext cx="685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Iceland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363</Words>
  <Application>Microsoft Macintosh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McClean, Julie</cp:lastModifiedBy>
  <cp:revision>40</cp:revision>
  <dcterms:created xsi:type="dcterms:W3CDTF">2006-08-16T00:00:00Z</dcterms:created>
  <dcterms:modified xsi:type="dcterms:W3CDTF">2023-03-16T23:28:18Z</dcterms:modified>
</cp:coreProperties>
</file>