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9895A-2F7A-A274-93E4-20272CFE8043}" name="Mundy, Beth E" initials="MBE" userId="S::beth.mundy@pnnl.gov::09c03546-1d2d-4d82-89e1-bb5e2a2e68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22" d="100"/>
          <a:sy n="122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3BCDEF9C-6804-44E5-9F1D-BCA093EF6696}"/>
    <pc:docChg chg="modSld">
      <pc:chgData name="Mundy, Beth E" userId="09c03546-1d2d-4d82-89e1-bb5e2a2e687b" providerId="ADAL" clId="{3BCDEF9C-6804-44E5-9F1D-BCA093EF6696}" dt="2022-12-01T20:47:52.138" v="8" actId="1036"/>
      <pc:docMkLst>
        <pc:docMk/>
      </pc:docMkLst>
      <pc:sldChg chg="modSp mod">
        <pc:chgData name="Mundy, Beth E" userId="09c03546-1d2d-4d82-89e1-bb5e2a2e687b" providerId="ADAL" clId="{3BCDEF9C-6804-44E5-9F1D-BCA093EF6696}" dt="2022-12-01T20:47:52.138" v="8" actId="1036"/>
        <pc:sldMkLst>
          <pc:docMk/>
          <pc:sldMk cId="236845596" sldId="257"/>
        </pc:sldMkLst>
        <pc:spChg chg="mod">
          <ac:chgData name="Mundy, Beth E" userId="09c03546-1d2d-4d82-89e1-bb5e2a2e687b" providerId="ADAL" clId="{3BCDEF9C-6804-44E5-9F1D-BCA093EF6696}" dt="2022-12-01T20:47:52.138" v="8" actId="1036"/>
          <ac:spMkLst>
            <pc:docMk/>
            <pc:sldMk cId="236845596" sldId="257"/>
            <ac:spMk id="8" creationId="{9D81515C-9780-CB52-A673-115140BC7A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0A37-F11C-200A-0A97-D68858B6D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AE1F3-7F8A-70E5-78F3-EEED596BC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5691E-1EA3-86CC-0F98-A802A7650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5535-3772-F84C-BE30-E1D4FBF861D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75813-E330-C954-F560-BAD1B1FC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5E624-6E07-17B5-4657-765EEFC4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CC3A-B979-A64C-B115-E6EF03B5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0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B9A0-60B8-8335-8458-65855335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0E7F3-B0F8-846B-0E7E-65C19DDF3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B1FCE-27D7-CB5A-1D78-53D12DBE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5535-3772-F84C-BE30-E1D4FBF861D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E8403-00DC-E07C-0EC4-5431FC4B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4F5E3-1FEB-D70E-59EF-1BB9C3E3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CC3A-B979-A64C-B115-E6EF03B5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D88D59-13E6-04EA-4422-570700092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B443B-6960-1C52-3B73-FECC796FA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4BF51-9F14-3F2E-AF58-03D2EA41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5535-3772-F84C-BE30-E1D4FBF861D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0959D-0242-A233-DF86-E9D8D5A3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6C319-4AD9-6DF7-3840-F0633E18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CC3A-B979-A64C-B115-E6EF03B5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4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3905-C184-9505-AE65-72E99C86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41CA-4B8C-C4E2-DE1C-DDAE3BB27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1A7F6-2B44-E426-C734-F1D0827E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5535-3772-F84C-BE30-E1D4FBF861D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EDEAE-969B-0925-0CC6-89BAED06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3AE48-871D-FCCB-D25F-444D664E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CC3A-B979-A64C-B115-E6EF03B5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8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615B1-B475-669F-07DC-CB508DBA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88FCA-3DEB-2617-DC82-40F28D4ED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C8FD9-14A4-094F-0C23-09B1F213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5535-3772-F84C-BE30-E1D4FBF861D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9138F-BE35-FCB0-86ED-6152E82BE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48A29-12A3-5EA2-F9FD-F249DF5D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CC3A-B979-A64C-B115-E6EF03B5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7354D-0891-7181-3CD4-9F38515A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68796-7498-024A-4515-103180FC4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FA7BB-677A-98A5-4853-37BCC071E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4DB46-03E0-7730-7405-043A3129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5535-3772-F84C-BE30-E1D4FBF861D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74966-E5E1-6DE1-6280-E9AAAE4A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DA1B0-FE68-46AF-5D38-9743BAD1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CC3A-B979-A64C-B115-E6EF03B5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394F-BD0F-47CD-7A7B-C5669C99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2AD9D-0AF9-21CA-8F78-CC14DBA9F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825CD-1D9D-2089-2625-B173486F8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BC27A-926A-A448-21B9-C01A6C1D4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5EDAA-0169-7E5E-9E2B-914E0383CB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1F7F4-AEBB-2E3E-5311-BE89F342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5535-3772-F84C-BE30-E1D4FBF861D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5AC60-E585-5DA7-E413-20E78E22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68D32-CD81-3E03-00EB-E8D09FD0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CC3A-B979-A64C-B115-E6EF03B5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5D5F-66B8-FB06-5EA7-D742F7E0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91642-E687-BC94-F778-C53553D6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5535-3772-F84C-BE30-E1D4FBF861D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131E-B535-8AB6-7188-7520E3CE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EEA41-F04C-17B2-65D1-73504275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CC3A-B979-A64C-B115-E6EF03B5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3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D3258-E62E-40EE-6401-B672738D7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5535-3772-F84C-BE30-E1D4FBF861D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F4CEB-DDC4-50D1-3CFF-E95DF7BDD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0E9CE-3B17-C068-3122-3441DDFB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CC3A-B979-A64C-B115-E6EF03B5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1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EC57-1DCB-FE31-A5FA-D280F0AC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C3C3C-12CD-E1DE-DAF3-9B1930789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4536E-E4B5-F792-7B43-99EE54C1E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2A938-01FA-EF48-39E8-93EE0EB6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5535-3772-F84C-BE30-E1D4FBF861D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773BA-0159-0050-A4A7-65C785FE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7225F-D73B-BCE5-0BE3-CF32B855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CC3A-B979-A64C-B115-E6EF03B5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9B9B-513D-ABC5-C64D-AF8B5D9F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2BB38-C9B9-5AA0-7060-C67774523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D5933-7791-DA39-05B7-C8BDC4C56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47AAB-8CC3-6E0C-A50F-42B08E75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5535-3772-F84C-BE30-E1D4FBF861D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23A1F-B156-A725-CB03-81623842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EA49C-9320-D27E-1B41-3F0F8148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CC3A-B979-A64C-B115-E6EF03B5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25C564-4631-491D-A117-606EF244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EE879-A320-249F-DD14-D4C58DF15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074B-2DF8-2E4D-3894-0CD5F463B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5535-3772-F84C-BE30-E1D4FBF861D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3EDD3-CA16-28D3-6F9B-EB019288B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0F6C3-F914-BE27-35A7-28140EAA1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CC3A-B979-A64C-B115-E6EF03B5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6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3C4068-4AFD-B8C5-7873-D243B6BB1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716" y="979714"/>
            <a:ext cx="5219165" cy="3294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7A9AFA-608A-7DB9-8F0F-8151DDC5DC43}"/>
              </a:ext>
            </a:extLst>
          </p:cNvPr>
          <p:cNvSpPr txBox="1"/>
          <p:nvPr/>
        </p:nvSpPr>
        <p:spPr>
          <a:xfrm>
            <a:off x="0" y="1268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What Drives Rapid Vertical Exchange at Fronts in the Northern Gulf of Mexico?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A8167-6D83-607B-662D-DC0CC525CEA4}"/>
              </a:ext>
            </a:extLst>
          </p:cNvPr>
          <p:cNvSpPr txBox="1"/>
          <p:nvPr/>
        </p:nvSpPr>
        <p:spPr>
          <a:xfrm>
            <a:off x="1" y="1384897"/>
            <a:ext cx="66293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 the interaction between oceanic fronts and </a:t>
            </a:r>
            <a:br>
              <a:rPr lang="en-US" dirty="0"/>
            </a:br>
            <a:r>
              <a:rPr lang="en-US" dirty="0"/>
              <a:t>near-inertial variability.</a:t>
            </a:r>
          </a:p>
          <a:p>
            <a:pPr algn="ctr"/>
            <a:r>
              <a:rPr lang="en-US" b="1" dirty="0"/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a combination of shipboard observations and nested </a:t>
            </a:r>
            <a:br>
              <a:rPr lang="en-US" dirty="0"/>
            </a:br>
            <a:r>
              <a:rPr lang="en-US" dirty="0"/>
              <a:t>high-resolution ocean models to investigate small-scale, high-frequency processes near a front in the northern Gulf of Mexico.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 observations and modeled tracer structures.</a:t>
            </a:r>
          </a:p>
          <a:p>
            <a:pPr algn="ctr"/>
            <a:r>
              <a:rPr lang="en-US" b="1" dirty="0"/>
              <a:t>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highest resolution model showed strong mixing-driven vertical motions that pulse in time with the sea-breeze at the front.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energetic, non-uniform, rotational features represent an important mixing process that is both unresolved and unrepresented even in high-resolution regional ocean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strong vertical transport results in strong upwelling of hypoxic bottom waters and subduction of surface waters, impacting shelf biogeochemical processes.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1515C-9780-CB52-A673-115140BC7A3D}"/>
              </a:ext>
            </a:extLst>
          </p:cNvPr>
          <p:cNvSpPr txBox="1"/>
          <p:nvPr/>
        </p:nvSpPr>
        <p:spPr>
          <a:xfrm>
            <a:off x="6689569" y="4332096"/>
            <a:ext cx="54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of the key processes that contribute to vertical circulation.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38351-FAE1-83AC-694E-607949D4E93C}"/>
              </a:ext>
            </a:extLst>
          </p:cNvPr>
          <p:cNvSpPr txBox="1"/>
          <p:nvPr/>
        </p:nvSpPr>
        <p:spPr>
          <a:xfrm>
            <a:off x="6841785" y="5649686"/>
            <a:ext cx="496902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Qu, L., L. N. Thomas, A. F.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Wienkers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R. D. Hetland, D.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Kobashi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R. Taylor, F.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Hsuan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W. Hsu, J. A. MacKinnon, R. K. Shearman &amp; J. D. Nash. “Rapid vertical exchange at fronts in the Northern Gulf of Mexico,”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 Communications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13(1)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1-11, (2022). </a:t>
            </a:r>
            <a:b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[DOI: 10.1038/s41467-022-33251-7]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84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15752</TotalTime>
  <Words>231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Hetland, Robert D</dc:creator>
  <cp:lastModifiedBy>Mundy, Beth E</cp:lastModifiedBy>
  <cp:revision>3</cp:revision>
  <dcterms:created xsi:type="dcterms:W3CDTF">2022-11-01T21:25:05Z</dcterms:created>
  <dcterms:modified xsi:type="dcterms:W3CDTF">2022-12-01T20:47:59Z</dcterms:modified>
</cp:coreProperties>
</file>