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F4612F-2647-342B-7DD2-3D4D6BB190CE}" name="Witt, Josh" initials="WJ" userId="S::joshua.witt@pnnl.gov::9b6e5dfd-274d-43f3-8b4c-71f412317157" providerId="AD"/>
  <p188:author id="{42E69485-AD14-67DF-9366-22054F3563E5}" name="Leung, Lai-Yung (Ruby)" initials="LL" userId="S::Ruby.Leung@pnnl.gov::8890b783-e14a-47e3-a682-fbb67b692eba" providerId="AD"/>
  <p188:author id="{FA9660F8-1899-2F09-1063-26E705673E58}" name="Wang, Sing-Chun" initials="SW" userId="S::sing-chun.wang@pnnl.gov::fbcc6ea6-16d0-4156-83ac-b23686c9067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8" autoAdjust="0"/>
    <p:restoredTop sz="96197" autoAdjust="0"/>
  </p:normalViewPr>
  <p:slideViewPr>
    <p:cSldViewPr>
      <p:cViewPr varScale="1">
        <p:scale>
          <a:sx n="116" d="100"/>
          <a:sy n="116" d="100"/>
        </p:scale>
        <p:origin x="20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, Sing-Chun" userId="fbcc6ea6-16d0-4156-83ac-b23686c90675" providerId="ADAL" clId="{DFE9B21C-8362-3442-9390-905114FA691D}"/>
    <pc:docChg chg="modSld">
      <pc:chgData name="Wang, Sing-Chun" userId="fbcc6ea6-16d0-4156-83ac-b23686c90675" providerId="ADAL" clId="{DFE9B21C-8362-3442-9390-905114FA691D}" dt="2024-03-01T22:37:38.963" v="0" actId="13926"/>
      <pc:docMkLst>
        <pc:docMk/>
      </pc:docMkLst>
      <pc:sldChg chg="modSp mod">
        <pc:chgData name="Wang, Sing-Chun" userId="fbcc6ea6-16d0-4156-83ac-b23686c90675" providerId="ADAL" clId="{DFE9B21C-8362-3442-9390-905114FA691D}" dt="2024-03-01T22:37:38.963" v="0" actId="13926"/>
        <pc:sldMkLst>
          <pc:docMk/>
          <pc:sldMk cId="0" sldId="258"/>
        </pc:sldMkLst>
        <pc:spChg chg="mod">
          <ac:chgData name="Wang, Sing-Chun" userId="fbcc6ea6-16d0-4156-83ac-b23686c90675" providerId="ADAL" clId="{DFE9B21C-8362-3442-9390-905114FA691D}" dt="2024-03-01T22:37:38.963" v="0" actId="13926"/>
          <ac:spMkLst>
            <pc:docMk/>
            <pc:sldMk cId="0" sldId="258"/>
            <ac:spMk id="3075" creationId="{00000000-0000-0000-0000-000000000000}"/>
          </ac:spMkLst>
        </pc:spChg>
      </pc:sldChg>
    </pc:docChg>
  </pc:docChgLst>
  <pc:docChgLst>
    <pc:chgData name="Leung, Lai-Yung (Ruby)" userId="8890b783-e14a-47e3-a682-fbb67b692eba" providerId="ADAL" clId="{F66CFDF3-B31D-F54F-BB83-500420BC1A3A}"/>
    <pc:docChg chg="modSld">
      <pc:chgData name="Leung, Lai-Yung (Ruby)" userId="8890b783-e14a-47e3-a682-fbb67b692eba" providerId="ADAL" clId="{F66CFDF3-B31D-F54F-BB83-500420BC1A3A}" dt="2024-01-26T20:38:08.531" v="1" actId="13926"/>
      <pc:docMkLst>
        <pc:docMk/>
      </pc:docMkLst>
      <pc:sldChg chg="modSp mod">
        <pc:chgData name="Leung, Lai-Yung (Ruby)" userId="8890b783-e14a-47e3-a682-fbb67b692eba" providerId="ADAL" clId="{F66CFDF3-B31D-F54F-BB83-500420BC1A3A}" dt="2024-01-26T20:38:08.531" v="1" actId="13926"/>
        <pc:sldMkLst>
          <pc:docMk/>
          <pc:sldMk cId="0" sldId="258"/>
        </pc:sldMkLst>
        <pc:spChg chg="mod">
          <ac:chgData name="Leung, Lai-Yung (Ruby)" userId="8890b783-e14a-47e3-a682-fbb67b692eba" providerId="ADAL" clId="{F66CFDF3-B31D-F54F-BB83-500420BC1A3A}" dt="2024-01-26T20:38:08.531" v="1" actId="13926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4800" y="1066800"/>
            <a:ext cx="5682266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Utilize explainable artificial intelligence and multimodal simulations to project fire emissions over the United States and identify the drivers of increased fire emissions in the mid-21</a:t>
            </a:r>
            <a:r>
              <a:rPr lang="en-US" sz="14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st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 century.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Develop a neural network model predicting fire emissions in the present day (2000 to 2020).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Run the neural network model using future climate, vegetation, and population projected by climate models as inputs to project fire emissions in the future under the SSP5-8.5 socio-economic scenario.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Utilize an agnostic technique to identify factors driving increased fire emissions in the future.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Total fire fine particulate emissions over the United States are projected to increase by 4 to 75 percent by mid-century.</a:t>
            </a:r>
            <a:endParaRPr lang="en-US" sz="1400" dirty="0">
              <a:latin typeface="Arial" panose="020B0604020202020204" pitchFamily="34" charset="0"/>
              <a:sym typeface="Symbol" pitchFamily="2" charset="2"/>
            </a:endParaRP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Fire emissions are projected to increase by around 67 to 186 percent in the western US in summer due to reduced soil moisture and increasing temperature.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latin typeface="Arial" panose="020B0604020202020204" pitchFamily="34" charset="0"/>
              </a:rPr>
              <a:t>Land use and land cover changes add an extra around 50 percent increase of future fire emissions, driven by increased vegetation in the western US.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112693"/>
            <a:ext cx="11734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Fine Particulates from Fires are Projected to Increase Due to Climate Change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996996" y="5943600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S. S.-C. Wang, L. R. Leung, and Y. Qian. 2023. “</a:t>
            </a:r>
            <a:r>
              <a:rPr lang="en-US" sz="1000" dirty="0">
                <a:latin typeface="Arial" panose="020B0604020202020204" pitchFamily="34" charset="0"/>
              </a:rPr>
              <a:t>Projection of future fire emissions over the contiguous US using explainable artificial intelligence and CMIP6 models.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  <a:r>
              <a:rPr lang="en-US" altLang="en-US" sz="1000" i="1" dirty="0">
                <a:solidFill>
                  <a:srgbClr val="000000"/>
                </a:solidFill>
                <a:latin typeface="Arial" panose="020B0604020202020204" pitchFamily="34" charset="0"/>
              </a:rPr>
              <a:t>Journal of Geophysical Research: Atmospheres, 128, e2023JD039154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, DOI: </a:t>
            </a:r>
            <a:r>
              <a:rPr lang="en-US" sz="1000" dirty="0">
                <a:latin typeface="Arial" panose="020B0604020202020204" pitchFamily="34" charset="0"/>
              </a:rPr>
              <a:t>10.1029/2023JD039154</a:t>
            </a:r>
            <a:endParaRPr lang="en-US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113677" y="4744621"/>
            <a:ext cx="424012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neural network model projects the increased fire emissions (shown by ratio of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future [2050 to 2065]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to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present-day [2000 to 2014])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(top panel) and the projected ratios with and without including land use and land cover changes for the whole United States and four regions (bottom panel).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E4E73C-4898-4318-BBE1-C5EE453EAD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813" y="1066800"/>
            <a:ext cx="2933987" cy="36547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964f4f91-4ecc-4750-a526-be4b92b86cea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9e4d5393-76ff-473a-9772-6626c388b195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9189</TotalTime>
  <Words>312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Wang, Sing-Chun</cp:lastModifiedBy>
  <cp:revision>21</cp:revision>
  <cp:lastPrinted>2011-05-11T17:30:12Z</cp:lastPrinted>
  <dcterms:created xsi:type="dcterms:W3CDTF">2017-11-02T21:19:41Z</dcterms:created>
  <dcterms:modified xsi:type="dcterms:W3CDTF">2024-03-01T22:38:14Z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