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9F4612F-2647-342B-7DD2-3D4D6BB190CE}" name="Witt, Josh" initials="WJ" userId="S::joshua.witt@pnnl.gov::9b6e5dfd-274d-43f3-8b4c-71f412317157" providerId="AD"/>
  <p188:author id="{42E69485-AD14-67DF-9366-22054F3563E5}" name="Leung, Lai-Yung (Ruby)" initials="LL" userId="S::Ruby.Leung@pnnl.gov::8890b783-e14a-47e3-a682-fbb67b692eba" providerId="AD"/>
  <p188:author id="{FA9660F8-1899-2F09-1063-26E705673E58}" name="Wang, Sing-Chun" initials="SW" userId="S::sing-chun.wang@pnnl.gov::fbcc6ea6-16d0-4156-83ac-b23686c90675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6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38" autoAdjust="0"/>
    <p:restoredTop sz="96197" autoAdjust="0"/>
  </p:normalViewPr>
  <p:slideViewPr>
    <p:cSldViewPr>
      <p:cViewPr varScale="1">
        <p:scale>
          <a:sx n="116" d="100"/>
          <a:sy n="116" d="100"/>
        </p:scale>
        <p:origin x="200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ng, Sing-Chun" userId="fbcc6ea6-16d0-4156-83ac-b23686c90675" providerId="ADAL" clId="{DFE9B21C-8362-3442-9390-905114FA691D}"/>
    <pc:docChg chg="modSld">
      <pc:chgData name="Wang, Sing-Chun" userId="fbcc6ea6-16d0-4156-83ac-b23686c90675" providerId="ADAL" clId="{DFE9B21C-8362-3442-9390-905114FA691D}" dt="2024-03-01T22:37:38.963" v="0" actId="13926"/>
      <pc:docMkLst>
        <pc:docMk/>
      </pc:docMkLst>
      <pc:sldChg chg="modSp mod">
        <pc:chgData name="Wang, Sing-Chun" userId="fbcc6ea6-16d0-4156-83ac-b23686c90675" providerId="ADAL" clId="{DFE9B21C-8362-3442-9390-905114FA691D}" dt="2024-03-01T22:37:38.963" v="0" actId="13926"/>
        <pc:sldMkLst>
          <pc:docMk/>
          <pc:sldMk cId="0" sldId="258"/>
        </pc:sldMkLst>
        <pc:spChg chg="mod">
          <ac:chgData name="Wang, Sing-Chun" userId="fbcc6ea6-16d0-4156-83ac-b23686c90675" providerId="ADAL" clId="{DFE9B21C-8362-3442-9390-905114FA691D}" dt="2024-03-01T22:37:38.963" v="0" actId="13926"/>
          <ac:spMkLst>
            <pc:docMk/>
            <pc:sldMk cId="0" sldId="258"/>
            <ac:spMk id="3075" creationId="{00000000-0000-0000-0000-000000000000}"/>
          </ac:spMkLst>
        </pc:spChg>
      </pc:sldChg>
    </pc:docChg>
  </pc:docChgLst>
  <pc:docChgLst>
    <pc:chgData name="Leung, Lai-Yung (Ruby)" userId="8890b783-e14a-47e3-a682-fbb67b692eba" providerId="ADAL" clId="{F66CFDF3-B31D-F54F-BB83-500420BC1A3A}"/>
    <pc:docChg chg="modSld">
      <pc:chgData name="Leung, Lai-Yung (Ruby)" userId="8890b783-e14a-47e3-a682-fbb67b692eba" providerId="ADAL" clId="{F66CFDF3-B31D-F54F-BB83-500420BC1A3A}" dt="2024-01-26T20:38:08.531" v="1" actId="13926"/>
      <pc:docMkLst>
        <pc:docMk/>
      </pc:docMkLst>
      <pc:sldChg chg="modSp mod">
        <pc:chgData name="Leung, Lai-Yung (Ruby)" userId="8890b783-e14a-47e3-a682-fbb67b692eba" providerId="ADAL" clId="{F66CFDF3-B31D-F54F-BB83-500420BC1A3A}" dt="2024-01-26T20:38:08.531" v="1" actId="13926"/>
        <pc:sldMkLst>
          <pc:docMk/>
          <pc:sldMk cId="0" sldId="258"/>
        </pc:sldMkLst>
        <pc:spChg chg="mod">
          <ac:chgData name="Leung, Lai-Yung (Ruby)" userId="8890b783-e14a-47e3-a682-fbb67b692eba" providerId="ADAL" clId="{F66CFDF3-B31D-F54F-BB83-500420BC1A3A}" dt="2024-01-26T20:38:08.531" v="1" actId="13926"/>
          <ac:spMkLst>
            <pc:docMk/>
            <pc:sldMk cId="0" sldId="258"/>
            <ac:spMk id="307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3/1/24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3/1/24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3/1/24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3/1/24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3/1/24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3/1/24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3/1/24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3/1/24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3/1/24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3/1/24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3/1/24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3/1/24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3/1/24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76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304800" y="1066800"/>
            <a:ext cx="5682266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</a:rPr>
              <a:t>Utilize explainable artificial intelligence and multimodal simulations to project fire emissions over the United States and identify the drivers of increased fire emissions in the mid-21</a:t>
            </a:r>
            <a:r>
              <a:rPr lang="en-US" sz="1400" baseline="30000" dirty="0">
                <a:solidFill>
                  <a:prstClr val="black"/>
                </a:solidFill>
                <a:latin typeface="Arial" panose="020B0604020202020204" pitchFamily="34" charset="0"/>
              </a:rPr>
              <a:t>st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</a:rPr>
              <a:t> century.</a:t>
            </a:r>
          </a:p>
          <a:p>
            <a:pPr>
              <a:spcBef>
                <a:spcPct val="15000"/>
              </a:spcBef>
              <a:defRPr/>
            </a:pP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</a:rPr>
              <a:t>Develop a neural network model predicting fire emissions in the present day (2000 to 2020).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</a:rPr>
              <a:t>Run the neural network model using future climate, vegetation, and population projected by climate models as inputs to project fire emissions in the future under the SSP5-8.5 socio-economic scenario.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</a:rPr>
              <a:t>Utilize an agnostic technique to identify factors driving increased fire emissions in the future.</a:t>
            </a:r>
          </a:p>
          <a:p>
            <a:pPr>
              <a:spcBef>
                <a:spcPct val="15000"/>
              </a:spcBef>
              <a:defRPr/>
            </a:pPr>
            <a:endParaRPr lang="en-US" sz="1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  <a:latin typeface="Arial" panose="020B0604020202020204" pitchFamily="34" charset="0"/>
              </a:rPr>
              <a:t>Impact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Total fire fine particulate emissions over the United States are projected to increase by 4 to 75 percent by mid-century.</a:t>
            </a:r>
            <a:endParaRPr lang="en-US" sz="1400" dirty="0">
              <a:latin typeface="Arial" panose="020B0604020202020204" pitchFamily="34" charset="0"/>
              <a:sym typeface="Symbol" pitchFamily="2" charset="2"/>
            </a:endParaRP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Fire emissions are projected to increase by around 67 to 186 percent in the western US in summer due to reduced soil moisture and increasing temperature.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>
                <a:latin typeface="Arial" panose="020B0604020202020204" pitchFamily="34" charset="0"/>
              </a:rPr>
              <a:t>Land use and land cover changes add an extra around 50 percent increase of future fire emissions, driven by increased vegetation in the western US.</a:t>
            </a:r>
            <a:endParaRPr lang="en-US" altLang="en-US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28600" y="112693"/>
            <a:ext cx="11734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Fine Particulates from Fires are Projected to Increase Due to Climate Change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6996996" y="5943600"/>
            <a:ext cx="4433004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S. S.-C. Wang, L. R. Leung, and Y. Qian. 2023. “</a:t>
            </a:r>
            <a:r>
              <a:rPr lang="en-US" sz="1000" dirty="0">
                <a:latin typeface="Arial" panose="020B0604020202020204" pitchFamily="34" charset="0"/>
              </a:rPr>
              <a:t>Projection of future fire emissions over the contiguous US using explainable artificial intelligence and CMIP6 models.</a:t>
            </a:r>
            <a:r>
              <a:rPr lang="en-US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” </a:t>
            </a:r>
            <a:r>
              <a:rPr lang="en-US" altLang="en-US" sz="1000" i="1" dirty="0">
                <a:solidFill>
                  <a:srgbClr val="000000"/>
                </a:solidFill>
                <a:latin typeface="Arial" panose="020B0604020202020204" pitchFamily="34" charset="0"/>
              </a:rPr>
              <a:t>Journal of Geophysical Research: Atmospheres, 128, e2023JD039154</a:t>
            </a:r>
            <a:r>
              <a:rPr lang="en-US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, DOI: </a:t>
            </a:r>
            <a:r>
              <a:rPr lang="en-US" sz="1000" dirty="0">
                <a:latin typeface="Arial" panose="020B0604020202020204" pitchFamily="34" charset="0"/>
              </a:rPr>
              <a:t>10.1029/2023JD039154</a:t>
            </a:r>
            <a:endParaRPr lang="en-US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7113677" y="4744621"/>
            <a:ext cx="424012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The neural network model projects the increased fire emissions (shown by ratio of </a:t>
            </a:r>
            <a:r>
              <a:rPr lang="en-US" altLang="en-US" sz="1200" b="1">
                <a:solidFill>
                  <a:srgbClr val="0000FF"/>
                </a:solidFill>
                <a:latin typeface="Arial" panose="020B0604020202020204" pitchFamily="34" charset="0"/>
              </a:rPr>
              <a:t>future [2050 to 2065] 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to </a:t>
            </a:r>
            <a:r>
              <a:rPr lang="en-US" altLang="en-US" sz="1200" b="1">
                <a:solidFill>
                  <a:srgbClr val="0000FF"/>
                </a:solidFill>
                <a:latin typeface="Arial" panose="020B0604020202020204" pitchFamily="34" charset="0"/>
              </a:rPr>
              <a:t>present-day [2000 to 2014]) 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(top panel) and the projected ratios with and without including land use and land cover changes for the whole United States and four regions (bottom panel).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E4E73C-4898-4318-BBE1-C5EE453EAD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7813" y="1066800"/>
            <a:ext cx="2933987" cy="365474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4F155D124A184C9BF1B50050B51435" ma:contentTypeVersion="9" ma:contentTypeDescription="Create a new document." ma:contentTypeScope="" ma:versionID="76b66b382f32239fb8eb5587618611d5">
  <xsd:schema xmlns:xsd="http://www.w3.org/2001/XMLSchema" xmlns:xs="http://www.w3.org/2001/XMLSchema" xmlns:p="http://schemas.microsoft.com/office/2006/metadata/properties" xmlns:ns3="964f4f91-4ecc-4750-a526-be4b92b86cea" xmlns:ns4="9e4d5393-76ff-473a-9772-6626c388b195" targetNamespace="http://schemas.microsoft.com/office/2006/metadata/properties" ma:root="true" ma:fieldsID="e0e6ef770c664e67c80b30f37b1af245" ns3:_="" ns4:_="">
    <xsd:import namespace="964f4f91-4ecc-4750-a526-be4b92b86cea"/>
    <xsd:import namespace="9e4d5393-76ff-473a-9772-6626c388b1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4f4f91-4ecc-4750-a526-be4b92b86c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4d5393-76ff-473a-9772-6626c388b19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BE6DA58-8AF5-4706-8AC7-89C123262C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4f4f91-4ecc-4750-a526-be4b92b86cea"/>
    <ds:schemaRef ds:uri="9e4d5393-76ff-473a-9772-6626c388b1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57D9F0-2B85-430B-8843-0027C0E6F07C}">
  <ds:schemaRefs>
    <ds:schemaRef ds:uri="964f4f91-4ecc-4750-a526-be4b92b86cea"/>
    <ds:schemaRef ds:uri="http://purl.org/dc/elements/1.1/"/>
    <ds:schemaRef ds:uri="http://purl.org/dc/terms/"/>
    <ds:schemaRef ds:uri="http://purl.org/dc/dcmitype/"/>
    <ds:schemaRef ds:uri="http://schemas.microsoft.com/office/2006/metadata/properties"/>
    <ds:schemaRef ds:uri="http://schemas.microsoft.com/office/2006/documentManagement/types"/>
    <ds:schemaRef ds:uri="9e4d5393-76ff-473a-9772-6626c388b195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9189</TotalTime>
  <Words>312</Words>
  <Application>Microsoft Macintosh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Wang, Sing-Chun</cp:lastModifiedBy>
  <cp:revision>21</cp:revision>
  <cp:lastPrinted>2011-05-11T17:30:12Z</cp:lastPrinted>
  <dcterms:created xsi:type="dcterms:W3CDTF">2017-11-02T21:19:41Z</dcterms:created>
  <dcterms:modified xsi:type="dcterms:W3CDTF">2024-03-01T22:38:14Z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0x010100904F155D124A184C9BF1B50050B51435</vt:lpwstr>
  </property>
  <property fmtid="{D5CDD505-2E9C-101B-9397-08002B2CF9AE}" pid="4" name="Order">
    <vt:r8>3400</vt:r8>
  </property>
</Properties>
</file>