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99"/>
    <p:restoredTop sz="94613"/>
  </p:normalViewPr>
  <p:slideViewPr>
    <p:cSldViewPr>
      <p:cViewPr varScale="1">
        <p:scale>
          <a:sx n="107" d="100"/>
          <a:sy n="107" d="100"/>
        </p:scale>
        <p:origin x="2128" y="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7/13/22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7/13/22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7/13/22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7/13/22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7/13/22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7/13/22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7/13/22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7/13/22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0" y="83373"/>
            <a:ext cx="8915400" cy="461665"/>
          </a:xfrm>
          <a:prstGeom prst="rect">
            <a:avLst/>
          </a:prstGeom>
          <a:noFill/>
        </p:spPr>
        <p:txBody>
          <a:bodyPr wrap="square">
            <a:spAutoFit/>
          </a:bodyPr>
          <a:lstStyle/>
          <a:p>
            <a:pPr algn="ctr">
              <a:defRPr/>
            </a:pPr>
            <a:r>
              <a:rPr lang="en-US" sz="2400" b="1" dirty="0"/>
              <a:t>Ice-dominated Arctic deltas</a:t>
            </a:r>
            <a:endParaRPr lang="en-US" sz="2000" b="1" dirty="0"/>
          </a:p>
        </p:txBody>
      </p:sp>
      <p:sp>
        <p:nvSpPr>
          <p:cNvPr id="18" name="TextBox 17"/>
          <p:cNvSpPr txBox="1"/>
          <p:nvPr/>
        </p:nvSpPr>
        <p:spPr>
          <a:xfrm>
            <a:off x="228600" y="644709"/>
            <a:ext cx="3657600" cy="1046440"/>
          </a:xfrm>
          <a:prstGeom prst="rect">
            <a:avLst/>
          </a:prstGeom>
          <a:noFill/>
        </p:spPr>
        <p:txBody>
          <a:bodyPr wrap="square" rtlCol="0">
            <a:spAutoFit/>
          </a:bodyPr>
          <a:lstStyle/>
          <a:p>
            <a:r>
              <a:rPr lang="en-US" sz="2000" u="sng" dirty="0"/>
              <a:t>Objective</a:t>
            </a:r>
          </a:p>
          <a:p>
            <a:pPr marL="342900" indent="-342900">
              <a:buFont typeface="Arial" panose="020B0604020202020204" pitchFamily="34" charset="0"/>
              <a:buChar char="•"/>
            </a:pPr>
            <a:r>
              <a:rPr lang="en-US" sz="1400" dirty="0"/>
              <a:t>Highlight the unique controlling factors, seasonality, and </a:t>
            </a:r>
            <a:r>
              <a:rPr lang="en-US" sz="1400" dirty="0" err="1"/>
              <a:t>morphodynamic</a:t>
            </a:r>
            <a:r>
              <a:rPr lang="en-US" sz="1400" dirty="0"/>
              <a:t> processes affecting Arctic deltas</a:t>
            </a:r>
          </a:p>
        </p:txBody>
      </p:sp>
      <p:sp>
        <p:nvSpPr>
          <p:cNvPr id="19" name="TextBox 18"/>
          <p:cNvSpPr txBox="1"/>
          <p:nvPr/>
        </p:nvSpPr>
        <p:spPr>
          <a:xfrm>
            <a:off x="228600" y="1691149"/>
            <a:ext cx="4437955" cy="1477328"/>
          </a:xfrm>
          <a:prstGeom prst="rect">
            <a:avLst/>
          </a:prstGeom>
          <a:noFill/>
        </p:spPr>
        <p:txBody>
          <a:bodyPr wrap="square" rtlCol="0">
            <a:spAutoFit/>
          </a:bodyPr>
          <a:lstStyle/>
          <a:p>
            <a:r>
              <a:rPr lang="en-US" sz="2000" u="sng" dirty="0"/>
              <a:t>Research</a:t>
            </a:r>
          </a:p>
          <a:p>
            <a:pPr marL="342900" indent="-342900">
              <a:buFont typeface="Arial" panose="020B0604020202020204" pitchFamily="34" charset="0"/>
              <a:buChar char="•"/>
            </a:pPr>
            <a:r>
              <a:rPr lang="en-US" sz="1400" dirty="0"/>
              <a:t>Provide an overview of the history of research on Arctic deltas and describe the many ways in which ice affects their morphology, evolution, and behavior</a:t>
            </a:r>
          </a:p>
          <a:p>
            <a:pPr marL="342900" indent="-342900">
              <a:buFont typeface="Arial" panose="020B0604020202020204" pitchFamily="34" charset="0"/>
              <a:buChar char="•"/>
            </a:pPr>
            <a:r>
              <a:rPr lang="en-US" sz="1400" dirty="0"/>
              <a:t>Utilize a global delta dataset to classify Arctic deltas and explore seasonality of drivers and dynamics</a:t>
            </a:r>
          </a:p>
        </p:txBody>
      </p:sp>
      <p:sp>
        <p:nvSpPr>
          <p:cNvPr id="20" name="TextBox 19"/>
          <p:cNvSpPr txBox="1"/>
          <p:nvPr/>
        </p:nvSpPr>
        <p:spPr>
          <a:xfrm>
            <a:off x="228599" y="3071098"/>
            <a:ext cx="4437955" cy="2769989"/>
          </a:xfrm>
          <a:prstGeom prst="rect">
            <a:avLst/>
          </a:prstGeom>
          <a:noFill/>
        </p:spPr>
        <p:txBody>
          <a:bodyPr wrap="square" rtlCol="0">
            <a:spAutoFit/>
          </a:bodyPr>
          <a:lstStyle/>
          <a:p>
            <a:r>
              <a:rPr lang="en-US" sz="2000" u="sng" dirty="0"/>
              <a:t>Impact</a:t>
            </a:r>
          </a:p>
          <a:p>
            <a:pPr marL="342900" indent="-342900">
              <a:buFont typeface="Arial" panose="020B0604020202020204" pitchFamily="34" charset="0"/>
              <a:buChar char="•"/>
            </a:pPr>
            <a:r>
              <a:rPr lang="en-US" sz="1400" dirty="0"/>
              <a:t>Showed seasonality of river, wave, and tide processes for deltas across the Arctic</a:t>
            </a:r>
          </a:p>
          <a:p>
            <a:pPr marL="342900" indent="-342900">
              <a:buFont typeface="Arial" panose="020B0604020202020204" pitchFamily="34" charset="0"/>
              <a:buChar char="•"/>
            </a:pPr>
            <a:r>
              <a:rPr lang="en-US" sz="1400" dirty="0"/>
              <a:t>Discussed the role that ice sheets, sea ice, and permafrost play in controlling Arctic deltas and in moderating river, wave, and tidal </a:t>
            </a:r>
            <a:r>
              <a:rPr lang="en-US" sz="1400" dirty="0" err="1"/>
              <a:t>forcings</a:t>
            </a:r>
            <a:endParaRPr lang="en-US" sz="1400" dirty="0"/>
          </a:p>
          <a:p>
            <a:pPr marL="342900" indent="-342900">
              <a:buFont typeface="Arial" panose="020B0604020202020204" pitchFamily="34" charset="0"/>
              <a:buChar char="•"/>
            </a:pPr>
            <a:r>
              <a:rPr lang="en-US" sz="1400" dirty="0"/>
              <a:t>Compared characteristics of Arctic deltas to those of global deltas to highlight differences</a:t>
            </a:r>
          </a:p>
          <a:p>
            <a:pPr marL="342900" indent="-342900">
              <a:buFont typeface="Arial" panose="020B0604020202020204" pitchFamily="34" charset="0"/>
              <a:buChar char="•"/>
            </a:pPr>
            <a:r>
              <a:rPr lang="en-US" sz="1400" dirty="0"/>
              <a:t>Hypothesize how Arctic deltas will change in the future with loss of ice and permafrost, impact on coastal ecosystems and nutrient and carbon storage and transport</a:t>
            </a:r>
          </a:p>
        </p:txBody>
      </p:sp>
      <p:sp>
        <p:nvSpPr>
          <p:cNvPr id="12" name="TextBox 11"/>
          <p:cNvSpPr txBox="1"/>
          <p:nvPr/>
        </p:nvSpPr>
        <p:spPr>
          <a:xfrm>
            <a:off x="114300" y="5906869"/>
            <a:ext cx="46863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1200" dirty="0"/>
              <a:t>Overeem, I., J. </a:t>
            </a:r>
            <a:r>
              <a:rPr lang="en-US" sz="1200" dirty="0" err="1"/>
              <a:t>Nienhuis</a:t>
            </a:r>
            <a:r>
              <a:rPr lang="en-US" sz="1200" dirty="0"/>
              <a:t>, and A. Piliouras. (2022). Ice-dominated Arctic deltas. </a:t>
            </a:r>
            <a:r>
              <a:rPr lang="en-US" sz="1200" i="1" dirty="0"/>
              <a:t>Nature Reviews: Earth and Environment</a:t>
            </a:r>
            <a:r>
              <a:rPr lang="en-US" sz="1200" dirty="0"/>
              <a:t>. </a:t>
            </a:r>
            <a:r>
              <a:rPr lang="en-US" sz="1200" dirty="0" err="1"/>
              <a:t>doi</a:t>
            </a:r>
            <a:r>
              <a:rPr lang="en-US" sz="1200" dirty="0"/>
              <a:t>: 10.1038/s43017-022-00268-x</a:t>
            </a:r>
          </a:p>
        </p:txBody>
      </p:sp>
      <p:sp>
        <p:nvSpPr>
          <p:cNvPr id="11" name="TextBox 10">
            <a:extLst>
              <a:ext uri="{FF2B5EF4-FFF2-40B4-BE49-F238E27FC236}">
                <a16:creationId xmlns:a16="http://schemas.microsoft.com/office/drawing/2014/main" id="{12F8AAD6-BF35-D14E-B17D-A15B2CADE141}"/>
              </a:ext>
            </a:extLst>
          </p:cNvPr>
          <p:cNvSpPr txBox="1"/>
          <p:nvPr/>
        </p:nvSpPr>
        <p:spPr>
          <a:xfrm>
            <a:off x="4800600" y="4129088"/>
            <a:ext cx="4343400" cy="2492990"/>
          </a:xfrm>
          <a:prstGeom prst="rect">
            <a:avLst/>
          </a:prstGeom>
          <a:noFill/>
        </p:spPr>
        <p:txBody>
          <a:bodyPr wrap="square" rtlCol="0">
            <a:spAutoFit/>
          </a:bodyPr>
          <a:lstStyle/>
          <a:p>
            <a:r>
              <a:rPr lang="en-US" sz="1200" dirty="0">
                <a:solidFill>
                  <a:srgbClr val="0070C0"/>
                </a:solidFill>
              </a:rPr>
              <a:t>Circumarctic map of approximately 387 Arctic deltas and their contributing river drainage basins, as delineated from </a:t>
            </a:r>
            <a:r>
              <a:rPr lang="en-US" sz="1200" dirty="0" err="1">
                <a:solidFill>
                  <a:srgbClr val="0070C0"/>
                </a:solidFill>
              </a:rPr>
              <a:t>HydroSheds</a:t>
            </a:r>
            <a:r>
              <a:rPr lang="en-US" sz="1200" dirty="0">
                <a:solidFill>
                  <a:srgbClr val="0070C0"/>
                </a:solidFill>
              </a:rPr>
              <a:t> and ETOPO1 data. On the basis of the dominant forcing factors, deltas are classified as fluvial-dominated, wave-dominated or tide-dominated systems. River basins are shaded in blue by mean permafrost probability, which affects their incoming river sediment fluxes. All Arctic deltas are bounded by sea ice for part of the season, as shown by the seasonal maximum sea-ice extent for 2020 (dashed dark purple line), and experience open-water conditions in summer, as shown by the minimum sea-ice extent for 2020 (dashed light purple line). Greenlandic deltas are marked as retreating or </a:t>
            </a:r>
            <a:r>
              <a:rPr lang="en-US" sz="1200" dirty="0" err="1">
                <a:solidFill>
                  <a:srgbClr val="0070C0"/>
                </a:solidFill>
              </a:rPr>
              <a:t>prograding</a:t>
            </a:r>
            <a:r>
              <a:rPr lang="en-US" sz="1200" dirty="0">
                <a:solidFill>
                  <a:srgbClr val="0070C0"/>
                </a:solidFill>
              </a:rPr>
              <a:t> over the period 1980–2010. Deltas that are discussed in the Review are labelled.</a:t>
            </a:r>
          </a:p>
        </p:txBody>
      </p:sp>
      <p:pic>
        <p:nvPicPr>
          <p:cNvPr id="2" name="Picture 1">
            <a:extLst>
              <a:ext uri="{FF2B5EF4-FFF2-40B4-BE49-F238E27FC236}">
                <a16:creationId xmlns:a16="http://schemas.microsoft.com/office/drawing/2014/main" id="{9656EAB4-324C-4146-9A39-E5E113B5FA45}"/>
              </a:ext>
            </a:extLst>
          </p:cNvPr>
          <p:cNvPicPr>
            <a:picLocks noChangeAspect="1"/>
          </p:cNvPicPr>
          <p:nvPr/>
        </p:nvPicPr>
        <p:blipFill>
          <a:blip r:embed="rId3"/>
          <a:stretch>
            <a:fillRect/>
          </a:stretch>
        </p:blipFill>
        <p:spPr>
          <a:xfrm>
            <a:off x="4572000" y="538221"/>
            <a:ext cx="4602678" cy="3598257"/>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TotalTime>
  <Words>314</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Piliouras, Anastasia</cp:lastModifiedBy>
  <cp:revision>74</cp:revision>
  <dcterms:created xsi:type="dcterms:W3CDTF">2010-09-02T17:02:09Z</dcterms:created>
  <dcterms:modified xsi:type="dcterms:W3CDTF">2022-07-13T19:10:17Z</dcterms:modified>
</cp:coreProperties>
</file>