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18"/>
    <p:restoredTop sz="94626"/>
  </p:normalViewPr>
  <p:slideViewPr>
    <p:cSldViewPr>
      <p:cViewPr varScale="1">
        <p:scale>
          <a:sx n="121" d="100"/>
          <a:sy n="121" d="100"/>
        </p:scale>
        <p:origin x="8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10/10/24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5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63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10/10/24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10/10/24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10/10/24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10/10/24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-18394" y="-52425"/>
            <a:ext cx="916239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000" b="1" i="0" dirty="0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Remote Sensing of Multitemporal Functional Lake-To-Channel Connectivity and Implications for Water Movement Through the Mackenzie River Delta, Canada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8599" y="879174"/>
            <a:ext cx="36576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Objective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Understand lake-channel connectivity on Arctic deltas and its potential impact on land-ocean sediment flux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8599" y="1838117"/>
            <a:ext cx="443795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Research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Developed new algorithm to quantify connectivity based on turbidity from satellite imagery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Estimate connectivity across major Arctic delta and identify thresholds for time-varying connections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8599" y="3071098"/>
            <a:ext cx="4437955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Impact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New algorithm allows for satellite-based estimates of surface water connections and impact on suspended sediment transport to the coast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Connectivity thresholds can be use to model suspended sediment transport through Arctic deltas and storage in abundant delta lakes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Quantifying spatiotemporal lake connectivity helps us better understand flood attenuation in the delta and identify hot spots and hot moments for productivity and nutrient cycling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5797792"/>
            <a:ext cx="46863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200" dirty="0"/>
              <a:t>Dolan, W., </a:t>
            </a:r>
            <a:r>
              <a:rPr lang="en-US" sz="1200" dirty="0" err="1"/>
              <a:t>Pavelsky</a:t>
            </a:r>
            <a:r>
              <a:rPr lang="en-US" sz="1200" dirty="0"/>
              <a:t>, T. M., &amp; </a:t>
            </a:r>
            <a:r>
              <a:rPr lang="en-US" sz="1200" dirty="0" err="1"/>
              <a:t>Piliouras</a:t>
            </a:r>
            <a:r>
              <a:rPr lang="en-US" sz="1200" dirty="0"/>
              <a:t>, A. (2024). Remote sensing of multitemporal functional lake-to-channel connectivity and implications for water movement through the Mackenzie River Delta, Canada. Water Resources Research. </a:t>
            </a:r>
            <a:r>
              <a:rPr lang="en-US" sz="1200" dirty="0" err="1"/>
              <a:t>doi</a:t>
            </a:r>
            <a:r>
              <a:rPr lang="en-US" sz="1200" dirty="0"/>
              <a:t>: 10.1029/2023WR036614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F8AAD6-BF35-D14E-B17D-A15B2CADE141}"/>
              </a:ext>
            </a:extLst>
          </p:cNvPr>
          <p:cNvSpPr txBox="1"/>
          <p:nvPr/>
        </p:nvSpPr>
        <p:spPr>
          <a:xfrm>
            <a:off x="4666554" y="4044716"/>
            <a:ext cx="434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Top row: Mean monthly functional connectivity classifications. High connectivity scores represent high connectivity, meaning lakes that demonstrate a strong connection to the channel by having similar amounts of suspended sediment within them.</a:t>
            </a:r>
          </a:p>
          <a:p>
            <a:r>
              <a:rPr lang="en-US" sz="1200" dirty="0">
                <a:solidFill>
                  <a:srgbClr val="0070C0"/>
                </a:solidFill>
              </a:rPr>
              <a:t>Bottom row: Variability in connectivity over the study period of 1984-2022. Low variability in connectivity implies that lakes are either always well-connected to the channels or always disconnected from the channels. Lakes with high connectivity variability experience temporal changes in their connectivity in a given month, often due to temporal changes in river stage.</a:t>
            </a:r>
          </a:p>
        </p:txBody>
      </p:sp>
      <p:pic>
        <p:nvPicPr>
          <p:cNvPr id="1026" name="Picture 2" descr="Details are in the caption following the image">
            <a:extLst>
              <a:ext uri="{FF2B5EF4-FFF2-40B4-BE49-F238E27FC236}">
                <a16:creationId xmlns:a16="http://schemas.microsoft.com/office/drawing/2014/main" id="{E8692B2F-EC5D-525C-6DF2-6B9B91BEE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3653" y="705700"/>
            <a:ext cx="4471654" cy="325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264</Words>
  <Application>Microsoft Macintosh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Open Sans</vt:lpstr>
      <vt:lpstr>Rod</vt:lpstr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Piliouras, Anastasia</cp:lastModifiedBy>
  <cp:revision>80</cp:revision>
  <dcterms:created xsi:type="dcterms:W3CDTF">2010-09-02T17:02:09Z</dcterms:created>
  <dcterms:modified xsi:type="dcterms:W3CDTF">2024-10-10T16:17:49Z</dcterms:modified>
</cp:coreProperties>
</file>