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1"/>
    <p:restoredTop sz="96747"/>
  </p:normalViewPr>
  <p:slideViewPr>
    <p:cSldViewPr>
      <p:cViewPr varScale="1">
        <p:scale>
          <a:sx n="175" d="100"/>
          <a:sy n="175" d="100"/>
        </p:scale>
        <p:origin x="168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6/6/24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3147485" y="6634163"/>
            <a:ext cx="9046633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1" y="6634163"/>
            <a:ext cx="31115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3198285" y="6646864"/>
            <a:ext cx="8784167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46566" y="6646864"/>
            <a:ext cx="309456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600201"/>
            <a:ext cx="5130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451600" y="1600201"/>
            <a:ext cx="5130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upubs.onlinelibrary.wiley.com/doi/pdf/10.1029/2022MS00354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eos.org/research-spotlights/verifying-the-mathematics-behind-ocean-model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1968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189544"/>
            <a:ext cx="11963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charset="0"/>
                <a:ea typeface="Calibri" charset="0"/>
                <a:cs typeface="Calibri" charset="0"/>
              </a:rPr>
              <a:t>A Standard Set of Test Cases for Ocean Model Development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799" y="6001972"/>
            <a:ext cx="4800601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/>
              <a:t>Citation:</a:t>
            </a:r>
            <a:r>
              <a:rPr lang="en-US" sz="1000" dirty="0"/>
              <a:t> Bishnu, S., Petersen, M. R., </a:t>
            </a:r>
            <a:r>
              <a:rPr lang="en-US" sz="1000" dirty="0" err="1"/>
              <a:t>Quaife</a:t>
            </a:r>
            <a:r>
              <a:rPr lang="en-US" sz="1000" dirty="0"/>
              <a:t>, B., &amp; Schoonover, J. (2024). </a:t>
            </a:r>
            <a:br>
              <a:rPr lang="en-US" sz="1000" dirty="0"/>
            </a:br>
            <a:r>
              <a:rPr lang="en-US" sz="1000" dirty="0">
                <a:hlinkClick r:id="rId3"/>
              </a:rPr>
              <a:t>A Verification Suite of Test Cases for the Barotropic Solver of Ocean Models. </a:t>
            </a:r>
            <a:r>
              <a:rPr lang="en-US" sz="1000" dirty="0"/>
              <a:t>Journal of Advances in Modeling Earth Systems, 16, e2022MS003545</a:t>
            </a: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11458" y="934638"/>
            <a:ext cx="6622742" cy="177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Scientific Challenge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Climate model components rely on thorough testing under precise conditions so that they may be applied with confidence to real-world applications.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 sequence of test cases was needed that brings in each term of the governing equations individually and can verify spatial operators and time-stepping schemes.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Exact solutions must be derived for each test. Nonlinear terms complicate these derivations and require special manufactured solutions.</a:t>
            </a: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311458" y="2869409"/>
            <a:ext cx="6470342" cy="170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600" b="1" dirty="0">
                <a:latin typeface="Calibri" pitchFamily="34" charset="0"/>
              </a:rPr>
              <a:t>Approach and Results</a:t>
            </a:r>
            <a:endParaRPr lang="en-US" sz="1600" dirty="0">
              <a:latin typeface="Calibri" pitchFamily="34" charset="0"/>
            </a:endParaRP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This suite of test cases provides a series of exact solutions for ocean modelers to follow in developing and verifying new computer codes for ocean currents.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14 test cases are presented, with results from six time-stepping methods and two spatial </a:t>
            </a:r>
            <a:r>
              <a:rPr lang="en-US" sz="1400" dirty="0" err="1">
                <a:latin typeface="Calibri" pitchFamily="34" charset="0"/>
              </a:rPr>
              <a:t>discretizations</a:t>
            </a:r>
            <a:endParaRPr lang="en-US" sz="1400" dirty="0">
              <a:latin typeface="Calibri" pitchFamily="34" charset="0"/>
            </a:endParaRP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Plots of solutions, errors, and convergence provide exact comparisons for development of new ocean models.</a:t>
            </a: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307914" y="4654143"/>
            <a:ext cx="662274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Calibri"/>
                <a:cs typeface="Calibri"/>
              </a:rPr>
              <a:t>Impact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This publication is an educational text and a useful tool for ocean model developers.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Well-documented verification test cases accelerate model development and ensure the accuracy of the model solution.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Stephen </a:t>
            </a:r>
            <a:r>
              <a:rPr lang="en-US" sz="1400" dirty="0" err="1">
                <a:latin typeface="Calibri"/>
                <a:cs typeface="Calibri"/>
              </a:rPr>
              <a:t>Griffies</a:t>
            </a:r>
            <a:r>
              <a:rPr lang="en-US" sz="1400" dirty="0">
                <a:latin typeface="Calibri"/>
                <a:cs typeface="Calibri"/>
              </a:rPr>
              <a:t> of NOAA, the editor, said this publication will serve a “standard reference for ocean modelers for decades to come”, and chose it for a research spotlight: </a:t>
            </a:r>
            <a:r>
              <a:rPr lang="en-US" sz="1200" dirty="0">
                <a:latin typeface="Calibri"/>
                <a:cs typeface="Calibri"/>
                <a:hlinkClick r:id="rId4"/>
              </a:rPr>
              <a:t>https://eos.org/research-spotlights/verifying-the-mathematics-behind-ocean-modeling</a:t>
            </a:r>
            <a:r>
              <a:rPr lang="en-US" sz="1200" dirty="0">
                <a:latin typeface="Calibri"/>
                <a:cs typeface="Calibri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Lead author S. Bishnu received his PhD through DOE mentoring and funding.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0" y="48006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D23A3"/>
                </a:solidFill>
                <a:latin typeface="Calibri" charset="0"/>
                <a:ea typeface="Calibri" charset="0"/>
                <a:cs typeface="Calibri" charset="0"/>
              </a:rPr>
              <a:t>Convergence plot showing that the computed solution error reduces at a specific rate (2</a:t>
            </a:r>
            <a:r>
              <a:rPr lang="en-US" sz="1400" baseline="30000" dirty="0">
                <a:solidFill>
                  <a:srgbClr val="1D23A3"/>
                </a:solidFill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US" sz="1400" dirty="0">
                <a:solidFill>
                  <a:srgbClr val="1D23A3"/>
                </a:solidFill>
                <a:latin typeface="Calibri" charset="0"/>
                <a:ea typeface="Calibri" charset="0"/>
                <a:cs typeface="Calibri" charset="0"/>
              </a:rPr>
              <a:t> order) as the model resolution increases, for six time stepping methods. Convergence plots are the ‘gold standard’ for model verification.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692006-F4DC-0402-64DD-97468E944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035519"/>
            <a:ext cx="3699744" cy="381185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324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Petersen, Mark Roger</cp:lastModifiedBy>
  <cp:revision>94</cp:revision>
  <dcterms:created xsi:type="dcterms:W3CDTF">2013-09-25T16:30:27Z</dcterms:created>
  <dcterms:modified xsi:type="dcterms:W3CDTF">2024-06-07T16:57:18Z</dcterms:modified>
</cp:coreProperties>
</file>