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E86E25"/>
    <a:srgbClr val="1C75BC"/>
    <a:srgbClr val="88AC2E"/>
    <a:srgbClr val="008000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6143" autoAdjust="0"/>
  </p:normalViewPr>
  <p:slideViewPr>
    <p:cSldViewPr snapToGrid="0" snapToObjects="1">
      <p:cViewPr varScale="1">
        <p:scale>
          <a:sx n="112" d="100"/>
          <a:sy n="112" d="100"/>
        </p:scale>
        <p:origin x="2392" y="20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467-023-43430-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photosynthesis during spring drought in energy-limited ecosystems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794" y="5788465"/>
            <a:ext cx="4141016" cy="52251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200" dirty="0"/>
              <a:t>Miller J et al. (2023), </a:t>
            </a:r>
            <a:r>
              <a:rPr lang="en-US" sz="1200" i="1" dirty="0"/>
              <a:t>Nature Communications</a:t>
            </a:r>
          </a:p>
          <a:p>
            <a:pPr algn="l">
              <a:lnSpc>
                <a:spcPct val="100000"/>
              </a:lnSpc>
            </a:pPr>
            <a:r>
              <a:rPr lang="en-US" sz="1200" i="1" dirty="0"/>
              <a:t>DOI: </a:t>
            </a:r>
            <a:r>
              <a:rPr lang="en-US" sz="1200" i="1" dirty="0">
                <a:hlinkClick r:id="rId3"/>
              </a:rPr>
              <a:t>https://doi.org/10.1038/s41467-023-43430-9</a:t>
            </a:r>
            <a:endParaRPr lang="en-US" sz="12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920474" y="1107099"/>
            <a:ext cx="5330056" cy="1875125"/>
          </a:xfrm>
        </p:spPr>
        <p:txBody>
          <a:bodyPr/>
          <a:lstStyle/>
          <a:p>
            <a:pPr marL="119063" indent="-109538">
              <a:buFont typeface="Arial" charset="0"/>
              <a:buChar char="•"/>
            </a:pPr>
            <a:r>
              <a:rPr lang="en-US" sz="1400" dirty="0"/>
              <a:t>We find a consistent increase in eddy covariance GPP during spring drought in energy-limited ecosystems. </a:t>
            </a:r>
          </a:p>
          <a:p>
            <a:pPr marL="119063" indent="-109538">
              <a:buFont typeface="Arial" charset="0"/>
              <a:buChar char="•"/>
            </a:pPr>
            <a:r>
              <a:rPr lang="en-US" sz="1400" dirty="0"/>
              <a:t>Our results suggest GPP increases during spring drought for 55% of vegetated Northern Hemisphere lands ( &gt;30° N). </a:t>
            </a:r>
          </a:p>
          <a:p>
            <a:pPr marL="119063" indent="-109538">
              <a:buFont typeface="Arial" charset="0"/>
              <a:buChar char="•"/>
            </a:pPr>
            <a:r>
              <a:rPr lang="en-US" sz="1400" dirty="0"/>
              <a:t> In contrast to trends detected in eddy covariance data, model mean GPP always declined under spring precipitation deficits after controlling for air temperature and light availability.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916592" y="4941582"/>
            <a:ext cx="5303608" cy="1456860"/>
          </a:xfrm>
        </p:spPr>
        <p:txBody>
          <a:bodyPr>
            <a:noAutofit/>
          </a:bodyPr>
          <a:lstStyle/>
          <a:p>
            <a:pPr marL="119063" indent="-109538">
              <a:buFont typeface="Arial" charset="0"/>
              <a:buChar char="•"/>
            </a:pPr>
            <a:r>
              <a:rPr lang="en-US" sz="1400" dirty="0"/>
              <a:t>In this study, we use carbon flux observations, remote sensing and land surface models to examine the response of photosynthesis (gross primary productivity) to meteorological drought across a spatial gradients along the water-energy limitation spectrum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690" y="6281111"/>
            <a:ext cx="455950" cy="4790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49826" y="2898817"/>
            <a:ext cx="443588" cy="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 txBox="1">
            <a:spLocks/>
          </p:cNvSpPr>
          <p:nvPr/>
        </p:nvSpPr>
        <p:spPr>
          <a:xfrm>
            <a:off x="3973742" y="766666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3973741" y="307875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117DF31-C620-0240-828D-B0385DC7A081}"/>
              </a:ext>
            </a:extLst>
          </p:cNvPr>
          <p:cNvSpPr txBox="1">
            <a:spLocks/>
          </p:cNvSpPr>
          <p:nvPr/>
        </p:nvSpPr>
        <p:spPr>
          <a:xfrm>
            <a:off x="3900594" y="3444241"/>
            <a:ext cx="5170258" cy="1214209"/>
          </a:xfrm>
          <a:prstGeom prst="rect">
            <a:avLst/>
          </a:prstGeom>
        </p:spPr>
        <p:txBody>
          <a:bodyPr/>
          <a:lstStyle>
            <a:lvl1pPr marL="228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09538">
              <a:buFont typeface="Arial" charset="0"/>
              <a:buChar char="•"/>
            </a:pPr>
            <a:r>
              <a:rPr lang="en-US" sz="1400" dirty="0"/>
              <a:t>These results highlight the need for land surface models to better account for the varying effects of meteorological drought on carbon cycling in mid- and high-latitude ecosystems.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A411F716-722B-4347-8E72-6B1A44E695CD}"/>
              </a:ext>
            </a:extLst>
          </p:cNvPr>
          <p:cNvSpPr txBox="1">
            <a:spLocks/>
          </p:cNvSpPr>
          <p:nvPr/>
        </p:nvSpPr>
        <p:spPr>
          <a:xfrm>
            <a:off x="3973742" y="4636863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192AF-5D0D-C740-A9F9-9B8289D1E9DF}"/>
              </a:ext>
            </a:extLst>
          </p:cNvPr>
          <p:cNvSpPr/>
          <p:nvPr/>
        </p:nvSpPr>
        <p:spPr>
          <a:xfrm>
            <a:off x="11354" y="3794831"/>
            <a:ext cx="3947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rgbClr val="106636"/>
                </a:solidFill>
              </a:rPr>
              <a:t>Fig.</a:t>
            </a:r>
            <a:r>
              <a:rPr lang="en-US" sz="1200" b="1" dirty="0">
                <a:solidFill>
                  <a:srgbClr val="106636"/>
                </a:solidFill>
              </a:rPr>
              <a:t> Eddy covariance (EC) observations of spring GPP sensitivities to precipitation occupy a different region of sensitivity space than terrestrial biosphere models (TBM) and satellite remote sensing (RS) products. Points show energy-limited (x) vs water-limited (y) mean spring GPP sensitivities to precipitation, with labels for each model or product. Gray rectangles project EC SEs across the plot. </a:t>
            </a:r>
            <a:r>
              <a:rPr lang="en-US" sz="1200" b="1">
                <a:solidFill>
                  <a:srgbClr val="106636"/>
                </a:solidFill>
              </a:rPr>
              <a:t>Points falling within the gray rectangles have GPP sensitivities within 1 SE of the EC observation means.</a:t>
            </a:r>
            <a:endParaRPr lang="en-US" sz="1200" b="1" dirty="0">
              <a:solidFill>
                <a:srgbClr val="106636"/>
              </a:solidFill>
            </a:endParaRPr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6E08A5F8-ED19-929C-06BC-AAC0971A1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4" y="773663"/>
            <a:ext cx="3775138" cy="28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7736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3599</TotalTime>
  <Words>261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Increased photosynthesis during spring drought in energy-limited ecosystems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Trevor Keenan</cp:lastModifiedBy>
  <cp:revision>222</cp:revision>
  <dcterms:created xsi:type="dcterms:W3CDTF">2016-02-10T19:06:12Z</dcterms:created>
  <dcterms:modified xsi:type="dcterms:W3CDTF">2024-05-31T04:38:23Z</dcterms:modified>
</cp:coreProperties>
</file>