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BC5"/>
    <a:srgbClr val="6A6A6A"/>
    <a:srgbClr val="647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/>
    <p:restoredTop sz="93741"/>
  </p:normalViewPr>
  <p:slideViewPr>
    <p:cSldViewPr snapToGrid="0" snapToObjects="1">
      <p:cViewPr varScale="1">
        <p:scale>
          <a:sx n="82" d="100"/>
          <a:sy n="82" d="100"/>
        </p:scale>
        <p:origin x="6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1C43C-5270-6E4D-8E0C-2C6201F7A6A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E05D7-4AB5-C843-90BF-0ECD6281D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3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E05D7-4AB5-C843-90BF-0ECD6281DB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8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22GL10058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F21CA0-BFB2-FD49-B87B-691F5EF29D9D}"/>
              </a:ext>
            </a:extLst>
          </p:cNvPr>
          <p:cNvSpPr txBox="1"/>
          <p:nvPr/>
        </p:nvSpPr>
        <p:spPr>
          <a:xfrm>
            <a:off x="114364" y="651666"/>
            <a:ext cx="1181379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Maclennan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M.L.,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Lenaerts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J.T.M., Shields, C..A., Wille J.D., (2022). Contribution of Atmospheric Rivers to Antarctic Precipitation. 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Geophysical Research Letters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, 49, e2022GL100585.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https://doi.org/10.1029/2022GL100585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87AF8-B774-BC41-BABF-E7279BA534C8}"/>
              </a:ext>
            </a:extLst>
          </p:cNvPr>
          <p:cNvSpPr txBox="1"/>
          <p:nvPr/>
        </p:nvSpPr>
        <p:spPr>
          <a:xfrm>
            <a:off x="114365" y="1408992"/>
            <a:ext cx="4975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OBJECTIVE</a:t>
            </a:r>
          </a:p>
          <a:p>
            <a:r>
              <a:rPr lang="en-US" sz="1600" dirty="0">
                <a:latin typeface="Arial"/>
                <a:cs typeface="Arial"/>
              </a:rPr>
              <a:t>Quantify Antarctic precipitation attributable to atmospheric rivers (ARs) collectively and regionally.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8E89C-8017-E545-8990-66150241C46E}"/>
              </a:ext>
            </a:extLst>
          </p:cNvPr>
          <p:cNvSpPr txBox="1"/>
          <p:nvPr/>
        </p:nvSpPr>
        <p:spPr>
          <a:xfrm>
            <a:off x="114364" y="2412540"/>
            <a:ext cx="4624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APPROACH</a:t>
            </a:r>
          </a:p>
          <a:p>
            <a:r>
              <a:rPr lang="en-US" sz="1600" dirty="0">
                <a:latin typeface="Arial"/>
                <a:cs typeface="Arial"/>
              </a:rPr>
              <a:t>MERRA-2 reanalysis, 3 hourly total (rain + snowfall) precipitation is coordinated with an Antarctic-specific ARDT to identify spatial and temporal AR footprints and quantify precipitation and its variability. </a:t>
            </a:r>
            <a:endParaRPr lang="en-US" sz="1600" b="1" i="1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4BB747-39C5-DC46-AAAB-B70EAA51B2E0}"/>
              </a:ext>
            </a:extLst>
          </p:cNvPr>
          <p:cNvSpPr txBox="1"/>
          <p:nvPr/>
        </p:nvSpPr>
        <p:spPr>
          <a:xfrm>
            <a:off x="87832" y="4154751"/>
            <a:ext cx="48772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IMPACT</a:t>
            </a:r>
          </a:p>
          <a:p>
            <a:r>
              <a:rPr lang="en-US" sz="1600" dirty="0">
                <a:latin typeface="Arial"/>
                <a:cs typeface="Arial"/>
              </a:rPr>
              <a:t>Atmospheric rivers contribute around 13±3% of the total Antarctic Ice Sheet (AIS) precipitation each year. The relative contribution of ARs to precipitation is most substantial in East Antarctica. ARs explain a large fraction (35%) of interannual variability in AIS precipitation.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7DA142-1BD3-A84D-B36B-5A4BE73277D9}"/>
              </a:ext>
            </a:extLst>
          </p:cNvPr>
          <p:cNvSpPr txBox="1"/>
          <p:nvPr/>
        </p:nvSpPr>
        <p:spPr>
          <a:xfrm>
            <a:off x="114364" y="190344"/>
            <a:ext cx="11834171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Contribution of Atmospheric Rivers to Antarctic Precipitation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40FC54-1D7B-A949-9277-8ECE9F0412F7}"/>
              </a:ext>
            </a:extLst>
          </p:cNvPr>
          <p:cNvSpPr txBox="1"/>
          <p:nvPr/>
        </p:nvSpPr>
        <p:spPr>
          <a:xfrm>
            <a:off x="8187070" y="4880647"/>
            <a:ext cx="37854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F1AC48-970F-078F-7C64-841AC144B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739" y="1483827"/>
            <a:ext cx="4729497" cy="40471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D43DC5-E25E-6D42-A325-E292727E88AC}"/>
              </a:ext>
            </a:extLst>
          </p:cNvPr>
          <p:cNvSpPr txBox="1"/>
          <p:nvPr/>
        </p:nvSpPr>
        <p:spPr>
          <a:xfrm>
            <a:off x="9833154" y="1328431"/>
            <a:ext cx="22710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(a) 1980–2020 average precipitation attributed to ARs (mm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w.e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./year); (b) 1980–2020 average relative contribution of AR precipitation to the total annual precipitation; (c) Time series of total AIS (grounded ice sheet and ice shelves) AR precipitation (black, in Gt yr−1), and relative contribution of AR precipitation to total precipitation (in red, in %). </a:t>
            </a:r>
          </a:p>
        </p:txBody>
      </p:sp>
    </p:spTree>
    <p:extLst>
      <p:ext uri="{BB962C8B-B14F-4D97-AF65-F5344CB8AC3E}">
        <p14:creationId xmlns:p14="http://schemas.microsoft.com/office/powerpoint/2010/main" val="102079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221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Sanderson</dc:creator>
  <cp:lastModifiedBy>Stephanie Shearer</cp:lastModifiedBy>
  <cp:revision>81</cp:revision>
  <dcterms:created xsi:type="dcterms:W3CDTF">2017-08-29T22:43:04Z</dcterms:created>
  <dcterms:modified xsi:type="dcterms:W3CDTF">2022-09-20T14:49:53Z</dcterms:modified>
</cp:coreProperties>
</file>