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8A3C06-8BF9-6BAC-24C6-A28C7566C917}" name="Veneziani, Milena" initials="CV" userId="S::266779@win.lanl.gov::9aa4dda9-8700-4407-8b0b-e57fbc70b7fa" providerId="AD"/>
  <p188:author id="{87D3F738-9761-8117-93EB-3FD81F6E3558}" name="Weijer, Wilbert" initials="WW" userId="S::210628@win.lanl.gov::f3fc4aba-8bfc-44c0-acdf-dc39dfbf15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5"/>
    <p:restoredTop sz="94580"/>
  </p:normalViewPr>
  <p:slideViewPr>
    <p:cSldViewPr>
      <p:cViewPr varScale="1">
        <p:scale>
          <a:sx n="93" d="100"/>
          <a:sy n="93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939484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913" y="84260"/>
            <a:ext cx="7505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Bering Strait Ocean Heat Transport Drives Decadal Arctic Variability in a High-Resolution Climate Model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0999" y="990600"/>
            <a:ext cx="4038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analyze a 500-year pre-industrial control integration with a high-resolution configuration of the Community Earth System Model (CESM1.3).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regress ocean heat transport time series on several atmosphere and sea ice quantities.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analyze the atmosphere energy budget in response to OHT variability from the North Pacific and North </a:t>
            </a:r>
            <a:r>
              <a:rPr lang="en-US" sz="1400"/>
              <a:t>Atlantic Oceans.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989760" y="3265134"/>
            <a:ext cx="39862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demonstrate that OHT from the Pacific through the Bering Strait has a stronger impact on the Arctic atmosphere and sea ice than OHT from the Atlantic.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ice-albedo feedback strongly amplifies the impact of OHT through Bering Strait.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OHT transport variability on the Atlantic side only is compensated by opposing anomalies in atmospheric heat transport (</a:t>
            </a:r>
            <a:r>
              <a:rPr lang="en-US" sz="1400" dirty="0" err="1"/>
              <a:t>Bjerknes</a:t>
            </a:r>
            <a:r>
              <a:rPr lang="en-US" sz="1400" dirty="0"/>
              <a:t> Compensation).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084085"/>
            <a:ext cx="8710667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100" dirty="0"/>
              <a:t>Li, Y., Weijer, W., Kurtakoti, P., Veneziani, M. and Chang, P., 2024. Bering Strait ocean heat transport drives decadal Arctic variability in a high‐resolution climate model. Geophysical Research Letters, 51(12), p.e2024GL108828. </a:t>
            </a:r>
            <a:r>
              <a:rPr lang="en-US" sz="1100" dirty="0" err="1"/>
              <a:t>doi</a:t>
            </a:r>
            <a:r>
              <a:rPr lang="en-US" sz="1100" dirty="0"/>
              <a:t>: 10.1029/2024GL108828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9FF80A-D7E1-DA4E-8E46-F34A599D7489}"/>
              </a:ext>
            </a:extLst>
          </p:cNvPr>
          <p:cNvSpPr txBox="1"/>
          <p:nvPr/>
        </p:nvSpPr>
        <p:spPr>
          <a:xfrm>
            <a:off x="292098" y="4596462"/>
            <a:ext cx="4761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Ocean heat transport (OHT) from the Pacific into the Arctic Ocean through the Bering Strait (red curves) has a stronger impact on Arctic surface temperatures and pan-Arctic sea ice extent (top) than OHT from the Atlantic Ocean across the Greenland-Scotland Ridge (blue). In contrast, the latter is strongly anti-correlated with atmospheric heat transport (bottom), suggesting that Atlantic OHT variability is compensated by the atmosphere (</a:t>
            </a:r>
            <a:r>
              <a:rPr lang="en-US" sz="1200" dirty="0" err="1">
                <a:solidFill>
                  <a:srgbClr val="0070C0"/>
                </a:solidFill>
              </a:rPr>
              <a:t>Bjerknes</a:t>
            </a:r>
            <a:r>
              <a:rPr lang="en-US" sz="1200" dirty="0">
                <a:solidFill>
                  <a:srgbClr val="0070C0"/>
                </a:solidFill>
              </a:rPr>
              <a:t> Compensation). </a:t>
            </a:r>
          </a:p>
        </p:txBody>
      </p:sp>
      <p:pic>
        <p:nvPicPr>
          <p:cNvPr id="8" name="Picture 7" descr="A close-up of a beach&#10;&#10;Description automatically generated">
            <a:extLst>
              <a:ext uri="{FF2B5EF4-FFF2-40B4-BE49-F238E27FC236}">
                <a16:creationId xmlns:a16="http://schemas.microsoft.com/office/drawing/2014/main" id="{44066673-C863-9EF3-0EBA-780C52E31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87" y="180247"/>
            <a:ext cx="1661994" cy="8309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2098" y="990600"/>
            <a:ext cx="42799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Explore the impact of ocean heat transport (OHT) through the Bering Strait (North Pacific) and across the Greenland-Scotland Ridge (North Atlantic) on Arctic atmosphere and sea ice. </a:t>
            </a: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D7757463-310C-396F-01CD-9F2BBB59C8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89" y="2355112"/>
            <a:ext cx="3892842" cy="2183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301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97</cp:revision>
  <dcterms:created xsi:type="dcterms:W3CDTF">2010-09-02T17:02:09Z</dcterms:created>
  <dcterms:modified xsi:type="dcterms:W3CDTF">2024-06-26T22:41:52Z</dcterms:modified>
</cp:coreProperties>
</file>