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sldIdLst>
    <p:sldId id="258" r:id="rId6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396F34-C937-1625-1B63-9AF4E520B562}" name="Harrop, Bryce E" initials="HBE" userId="S::Bryce.Harrop@pnnl.gov::67c6852c-ef3a-4714-810a-65873c1edd75" providerId="AD"/>
  <p188:author id="{91A9895A-2F7A-A274-93E4-20272CFE8043}" name="Mundy, Beth E" initials="MBE" userId="S::beth.mundy@pnnl.gov::09c03546-1d2d-4d82-89e1-bb5e2a2e687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n, Kacoli" initials="SK" lastIdx="3" clrIdx="0">
    <p:extLst>
      <p:ext uri="{19B8F6BF-5375-455C-9EA6-DF929625EA0E}">
        <p15:presenceInfo xmlns:p15="http://schemas.microsoft.com/office/powerpoint/2012/main" userId="S::kacoli.sen@pnnl.gov::b06ef3b8-9684-4d79-871b-2ad1237d05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C0A4A8-7FFB-447E-B7D1-DAAF029F78DF}" v="5" dt="2022-06-09T15:04:18.6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6807" autoAdjust="0"/>
  </p:normalViewPr>
  <p:slideViewPr>
    <p:cSldViewPr>
      <p:cViewPr varScale="1">
        <p:scale>
          <a:sx n="130" d="100"/>
          <a:sy n="130" d="100"/>
        </p:scale>
        <p:origin x="942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dy, Beth E" userId="09c03546-1d2d-4d82-89e1-bb5e2a2e687b" providerId="ADAL" clId="{12C0A4A8-7FFB-447E-B7D1-DAAF029F78DF}"/>
    <pc:docChg chg="modSld">
      <pc:chgData name="Mundy, Beth E" userId="09c03546-1d2d-4d82-89e1-bb5e2a2e687b" providerId="ADAL" clId="{12C0A4A8-7FFB-447E-B7D1-DAAF029F78DF}" dt="2022-06-09T15:04:18.647" v="12" actId="1035"/>
      <pc:docMkLst>
        <pc:docMk/>
      </pc:docMkLst>
      <pc:sldChg chg="modSp mod">
        <pc:chgData name="Mundy, Beth E" userId="09c03546-1d2d-4d82-89e1-bb5e2a2e687b" providerId="ADAL" clId="{12C0A4A8-7FFB-447E-B7D1-DAAF029F78DF}" dt="2022-06-09T15:04:18.647" v="12" actId="1035"/>
        <pc:sldMkLst>
          <pc:docMk/>
          <pc:sldMk cId="0" sldId="258"/>
        </pc:sldMkLst>
        <pc:spChg chg="mod">
          <ac:chgData name="Mundy, Beth E" userId="09c03546-1d2d-4d82-89e1-bb5e2a2e687b" providerId="ADAL" clId="{12C0A4A8-7FFB-447E-B7D1-DAAF029F78DF}" dt="2022-06-08T23:39:22.116" v="7" actId="20577"/>
          <ac:spMkLst>
            <pc:docMk/>
            <pc:sldMk cId="0" sldId="258"/>
            <ac:spMk id="3075" creationId="{00000000-0000-0000-0000-000000000000}"/>
          </ac:spMkLst>
        </pc:spChg>
        <pc:spChg chg="mod">
          <ac:chgData name="Mundy, Beth E" userId="09c03546-1d2d-4d82-89e1-bb5e2a2e687b" providerId="ADAL" clId="{12C0A4A8-7FFB-447E-B7D1-DAAF029F78DF}" dt="2022-06-09T15:04:18.647" v="12" actId="1035"/>
          <ac:spMkLst>
            <pc:docMk/>
            <pc:sldMk cId="0" sldId="258"/>
            <ac:spMk id="3076" creationId="{00000000-0000-0000-0000-000000000000}"/>
          </ac:spMkLst>
        </pc:spChg>
        <pc:spChg chg="mod">
          <ac:chgData name="Mundy, Beth E" userId="09c03546-1d2d-4d82-89e1-bb5e2a2e687b" providerId="ADAL" clId="{12C0A4A8-7FFB-447E-B7D1-DAAF029F78DF}" dt="2022-06-08T23:38:27.649" v="5" actId="6549"/>
          <ac:spMkLst>
            <pc:docMk/>
            <pc:sldMk cId="0" sldId="258"/>
            <ac:spMk id="307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4913F5-1EAE-474B-AF5A-E8BC3172F19B}" type="datetimeFigureOut">
              <a:rPr lang="en-US"/>
              <a:pPr>
                <a:defRPr/>
              </a:pPr>
              <a:t>6/8/2022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298FFB-70F1-4A24-9782-D3D4B90F4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624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72968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5F78-85A2-4A8E-B588-72BEBA900BB0}" type="datetimeFigureOut">
              <a:rPr lang="en-US"/>
              <a:pPr>
                <a:defRPr/>
              </a:pPr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678E4-5B40-41E7-B295-6E15A5E91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59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F625-517B-440F-9267-2A80D666B736}" type="datetimeFigureOut">
              <a:rPr lang="en-US"/>
              <a:pPr>
                <a:defRPr/>
              </a:pPr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89244-42D4-4344-8CB0-317EFA9D5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2E40-FFBC-4D16-9B96-AE4DC79ACE89}" type="datetimeFigureOut">
              <a:rPr lang="en-US"/>
              <a:pPr>
                <a:defRPr/>
              </a:pPr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DC9DD-7613-4A46-8A55-B05D74670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80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773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2F4A-CFDF-49B1-A5BB-80EE2A5CB064}" type="datetimeFigureOut">
              <a:rPr lang="en-US"/>
              <a:pPr>
                <a:defRPr/>
              </a:pPr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22A1-86CB-4EDD-BD25-C77A09E98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49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7724-70E9-494E-82EA-47E688CC4935}" type="datetimeFigureOut">
              <a:rPr lang="en-US"/>
              <a:pPr>
                <a:defRPr/>
              </a:pPr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3BD9F-1ED7-43F1-AEB5-0E60C8DFB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10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9D08-0738-4E34-AC41-6639B35ACD6D}" type="datetimeFigureOut">
              <a:rPr lang="en-US"/>
              <a:pPr>
                <a:defRPr/>
              </a:pPr>
              <a:t>6/8/2022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41E4-4A3F-4086-9C88-809FE63A6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08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5167-4DB7-4E11-886A-CB7F3966F72D}" type="datetimeFigureOut">
              <a:rPr lang="en-US"/>
              <a:pPr>
                <a:defRPr/>
              </a:pPr>
              <a:t>6/8/2022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FE3B-D710-4794-B641-5B860069A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41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4730-86BB-4110-9C41-08FDBFA392CA}" type="datetimeFigureOut">
              <a:rPr lang="en-US"/>
              <a:pPr>
                <a:defRPr/>
              </a:pPr>
              <a:t>6/8/2022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306B0-1A4A-4863-93A3-4B49804814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02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AD07-01BF-446E-8744-C7BB7767638F}" type="datetimeFigureOut">
              <a:rPr lang="en-US"/>
              <a:pPr>
                <a:defRPr/>
              </a:pPr>
              <a:t>6/8/2022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7ABCF-3691-42EF-8D96-8AEB84F18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20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092C-7F6F-4DA2-94A1-AFFE6A3B6BFC}" type="datetimeFigureOut">
              <a:rPr lang="en-US"/>
              <a:pPr>
                <a:defRPr/>
              </a:pPr>
              <a:t>6/8/2022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7103-DDC9-4808-B39B-D6FA4C867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2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19B4-0779-4B38-8346-A994C45F2BF8}" type="datetimeFigureOut">
              <a:rPr lang="en-US"/>
              <a:pPr>
                <a:defRPr/>
              </a:pPr>
              <a:t>6/8/2022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C4C9C-1FCF-4447-B5EF-8B1935734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78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2852" y="961467"/>
            <a:ext cx="5029201" cy="512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/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Demonstrate the use of new metrics and diagnostics to connect model precipitation errors to their sources for broader use by the weather and climate modeling community.</a:t>
            </a:r>
          </a:p>
          <a:p>
            <a:pPr>
              <a:spcBef>
                <a:spcPct val="15000"/>
              </a:spcBef>
              <a:defRPr/>
            </a:pPr>
            <a:endParaRPr lang="en-US" sz="1400" b="1" dirty="0"/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/>
              <a:t>Approach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Select a suite of precipitation metrics and diagnostics focusing on precipitation spatiotemporal characteristics, precipitation environments, and precipitation associated with weather phenomena.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Apply the metrics/diagnostics to climate simulations in phases 5 and 6 of the Coupled Model Intercomparison project.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Identify model skill in simulating various aspects of precipitation as revealed by the metrics and analyze possible relationships among the different metrics.</a:t>
            </a:r>
          </a:p>
          <a:p>
            <a:pPr>
              <a:spcBef>
                <a:spcPct val="15000"/>
              </a:spcBef>
              <a:defRPr/>
            </a:pPr>
            <a:endParaRPr lang="en-US" sz="1400" dirty="0"/>
          </a:p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400" b="1" dirty="0"/>
              <a:t>Impact</a:t>
            </a:r>
          </a:p>
          <a:p>
            <a:pPr marL="283464" indent="-283464" eaLnBrk="1" hangingPunct="1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/>
              <a:t>Demonstrated the usefulness of the diverse set of metrics for benchmarking model precipitation against observations.</a:t>
            </a:r>
          </a:p>
          <a:p>
            <a:pPr marL="283464" indent="-283464" eaLnBrk="1" hangingPunct="1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/>
              <a:t>Motivated a coordinated effort to implement the metrics in community diagnostic packages to facilitate broader use by the weather and climate modeling community.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0"/>
            <a:ext cx="91439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000000"/>
                </a:solidFill>
                <a:latin typeface="Arial" panose="020B0604020202020204" pitchFamily="34" charset="0"/>
              </a:rPr>
              <a:t>Testing a Suite of Exploratory Precipitation Metrics for Improving Precipitation Modeling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228600" y="6324600"/>
            <a:ext cx="8534400" cy="4154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1050" dirty="0"/>
              <a:t>Leung, L.R., et al. “Exploratory Precipitation Metrics: Spatiotemporal Characteristics, Process-Oriented, and Phenomena-Based.” </a:t>
            </a:r>
            <a:r>
              <a:rPr lang="en-US" sz="1050" i="1" dirty="0"/>
              <a:t>J. </a:t>
            </a:r>
            <a:r>
              <a:rPr lang="en-US" sz="1050" i="1" dirty="0" err="1"/>
              <a:t>Clim</a:t>
            </a:r>
            <a:r>
              <a:rPr lang="en-US" sz="1050" dirty="0"/>
              <a:t>., </a:t>
            </a:r>
            <a:r>
              <a:rPr lang="en-US" sz="1050" b="1" dirty="0"/>
              <a:t>35,</a:t>
            </a:r>
            <a:r>
              <a:rPr lang="en-US" sz="1050" dirty="0"/>
              <a:t> 3659-3686, (2022). [doi:10.1175/JCLI-D-21-0590.1].</a:t>
            </a: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5235785" y="5713592"/>
            <a:ext cx="377256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100" b="1" dirty="0">
                <a:solidFill>
                  <a:srgbClr val="0000FF"/>
                </a:solidFill>
                <a:latin typeface="Arial" panose="020B0604020202020204" pitchFamily="34" charset="0"/>
              </a:rPr>
              <a:t>Examples of precipitation metrics benchmarking the Coupled Model Intercomparison project simulated precipitation against observations.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DAC13B-B52D-B3AD-C7B7-B5F6E2CA1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178" y="867470"/>
            <a:ext cx="2862470" cy="125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A7930F-8F14-8C9B-985E-7029C1976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7075" y="4206766"/>
            <a:ext cx="2438400" cy="1474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15B8A4-0D59-2D9D-985E-0F6F64E71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9037" y="2401933"/>
            <a:ext cx="1580646" cy="15076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EAA7FC-DDAA-84C1-E3CB-B3B76E67CC76}"/>
              </a:ext>
            </a:extLst>
          </p:cNvPr>
          <p:cNvSpPr txBox="1"/>
          <p:nvPr/>
        </p:nvSpPr>
        <p:spPr>
          <a:xfrm>
            <a:off x="4968746" y="2128037"/>
            <a:ext cx="2141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Rainfall-moisture coupling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CAA49E-63C0-D9AA-ED8A-45740DFE5A98}"/>
              </a:ext>
            </a:extLst>
          </p:cNvPr>
          <p:cNvSpPr txBox="1"/>
          <p:nvPr/>
        </p:nvSpPr>
        <p:spPr>
          <a:xfrm>
            <a:off x="5796500" y="575898"/>
            <a:ext cx="2867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Extreme precipitation and dry spells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367760-E605-30F1-9157-4F7617769A80}"/>
              </a:ext>
            </a:extLst>
          </p:cNvPr>
          <p:cNvSpPr txBox="1"/>
          <p:nvPr/>
        </p:nvSpPr>
        <p:spPr>
          <a:xfrm>
            <a:off x="5951604" y="3925021"/>
            <a:ext cx="2433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Mesoscale convective systems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EE8A2B-FA74-B212-511B-915A86EC84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9683" y="2660137"/>
            <a:ext cx="2228455" cy="90012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0A0CDE-EC46-9938-2AD8-0B2C78B799BB}"/>
              </a:ext>
            </a:extLst>
          </p:cNvPr>
          <p:cNvSpPr txBox="1"/>
          <p:nvPr/>
        </p:nvSpPr>
        <p:spPr>
          <a:xfrm>
            <a:off x="7080522" y="2391332"/>
            <a:ext cx="1801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Low-pressure </a:t>
            </a:r>
            <a:r>
              <a:rPr lang="en-US" sz="1400" b="1" dirty="0"/>
              <a:t>systems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79988f7-7e0b-41ae-9b68-c2e871ce6e22">EP6D6TSR2XSE-15-34</_dlc_DocId>
    <_dlc_DocIdUrl xmlns="079988f7-7e0b-41ae-9b68-c2e871ce6e22">
      <Url>https://collaborate.pnl.gov/projects/asgc/research_highlights/_layouts/DocIdRedir.aspx?ID=EP6D6TSR2XSE-15-34</Url>
      <Description>EP6D6TSR2XSE-15-34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C6B92A3378AB42ABA05E855A577E4C" ma:contentTypeVersion="2" ma:contentTypeDescription="Create a new document." ma:contentTypeScope="" ma:versionID="aad76527b2f1f3f5d99c132c0da84091">
  <xsd:schema xmlns:xsd="http://www.w3.org/2001/XMLSchema" xmlns:xs="http://www.w3.org/2001/XMLSchema" xmlns:p="http://schemas.microsoft.com/office/2006/metadata/properties" xmlns:ns2="079988f7-7e0b-41ae-9b68-c2e871ce6e22" targetNamespace="http://schemas.microsoft.com/office/2006/metadata/properties" ma:root="true" ma:fieldsID="74536d26457afe77b03826b0dfd6b737" ns2:_="">
    <xsd:import namespace="079988f7-7e0b-41ae-9b68-c2e871ce6e2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9988f7-7e0b-41ae-9b68-c2e871ce6e2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57D9F0-2B85-430B-8843-0027C0E6F07C}">
  <ds:schemaRefs>
    <ds:schemaRef ds:uri="079988f7-7e0b-41ae-9b68-c2e871ce6e22"/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79BE52A-E399-4369-9974-FD1B5807A27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C74935E-4390-47DD-99CE-60A5373B7B5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2464A4F-E6ED-47BE-85C7-25E0CD04D9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9988f7-7e0b-41ae-9b68-c2e871ce6e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7515</TotalTime>
  <Words>216</Words>
  <Application>Microsoft Office PowerPoint</Application>
  <PresentationFormat>On-screen Show (4:3)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Emily L;Editor</dc:creator>
  <cp:lastModifiedBy>Mundy, Beth E</cp:lastModifiedBy>
  <cp:revision>15</cp:revision>
  <cp:lastPrinted>2011-05-11T17:30:12Z</cp:lastPrinted>
  <dcterms:created xsi:type="dcterms:W3CDTF">2017-11-02T21:19:41Z</dcterms:created>
  <dcterms:modified xsi:type="dcterms:W3CDTF">2022-06-09T15:04:21Z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0x01010024C6B92A3378AB42ABA05E855A577E4C</vt:lpwstr>
  </property>
</Properties>
</file>