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71C1C5-FE97-4671-9CEE-63730A4E31B1}" v="1" dt="2024-08-29T16:22:27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7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" y="1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71EBF-72C0-43D3-70F1-77CA4B759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24F8D-4D86-21E1-6E4D-F5FC8C143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2DD22-2679-39F0-9565-B6E0CC3A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EC8FF-0FE9-7711-E925-F0D61710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2DE32-47D9-15DD-4284-4FA8E9643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0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18B9A-03C7-27A2-6C4A-A9183DEE5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CFCCE-77A7-1DA2-8973-6F539F54F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9C1A1-1CF2-66E3-D2B0-667588B79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DB0A1-2037-2D5D-2475-5AD6816E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9A4E8-1D29-70F2-09A6-A5F0814D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9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F12D2D-6764-0236-49F7-A7FBBAFC08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B1B585-D40E-A25D-1C56-975E3E0AC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BE98B-0272-8FD2-91BE-661C60A61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C9133-5EAC-3BE1-BCCB-05D605740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33D37-31A5-B63F-F06A-133416FE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0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A3F2A-63D1-5053-01B5-46D465CFA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22023-55E1-30C5-353B-75FA4D45D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1064F-88DA-B055-AFB7-BBC89A40C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A191C-1B2E-721B-C240-ADF7A9D51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4D7A6-47C2-8B40-AFB3-5B252FA74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E86C-1CB7-27AF-D461-138CA0CA6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7CA9A-9C4D-1CD1-4972-C95549863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9FEAC-10E4-ABE5-65FA-BFB781F81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B79AB-1C33-5566-405E-5B7A88D1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643-77C6-D43C-5B28-DA693E5E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9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010F-8434-BFD0-980A-55BFE1650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FCBE7-B78B-7485-CE9F-E75EC7EEB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969E2-3D7F-C297-68DD-3598F0C0A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49BE5-DEBA-2909-02B2-9CDBA0066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BB19C-2755-382D-2C69-659C79E0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5D0D0-E666-3AE9-28AC-27AD4BBB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01748-A46B-2AE7-E23F-B0982E06F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80AA4-2146-7EB2-C310-4C8DE8D6C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6652C-408F-680B-A1C0-EE51FD190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E4D627-55A7-1492-AD15-437FD876D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8BF831-E330-A1A1-43C1-F094F379C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719502-9577-97BD-44F8-588178179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392917-C857-8583-01C2-BF0926AB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BC5DB-7D61-B253-FAFA-238FD7A59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EB32E-78DD-ADD7-E236-FF9489B0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691B9-3315-77B1-9588-915D6B75E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50666-A9D0-A8CD-E939-77C049838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06FA8-7B62-DA23-66AF-13F790D5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9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BB4017-8232-6385-A197-9AADCC3A8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B43BAB-0009-5ACE-A80B-C59E891B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3B6EF-76B8-CA08-D555-95CF245BE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A40AC-1021-245C-10A9-F0F819A1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9847B-A762-11F3-E9E9-C15AF7DF2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D3998-214B-99BD-A816-B1AC7E92B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7E3AE-BC05-8642-9254-6EAC3E68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CF65EB-18A0-F805-8271-AE496D8BF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D453B-9CC8-5C5C-8DD1-42B55FC2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84921-5AAD-02FD-06B6-A4AA72445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19D5ED-A9C4-2FA0-B391-997858B89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B4B00-5FA4-A557-4DC8-BE4566AD1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E1DCC-E496-D614-63E9-0825E6CF0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7B071-7F33-0CF0-D470-E3A02847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B9A4F4-F3ED-EBEA-D9A6-C89B86D6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8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11A62C-0E43-C4C1-2FBE-A65B0FB2A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D898E-AB35-F2A3-CF24-3DF491460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7A314-C1A7-DBEE-8409-96D0D0E6D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C0E05-2DAB-4451-913F-4706EE43C0C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23617-30D7-9C8F-4DAE-C76989D235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13252-486D-D3F5-25FE-0D2CC2F87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8C1E2-8F0D-4026-9C8E-F0D6C35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8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i.org/10.1029/2024GL110087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5DBB573D-9FD0-7FD2-ACBE-D8F3DAD49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41" y="564006"/>
            <a:ext cx="5743359" cy="602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To investigate and understand the mechanisms for the upper-ocean temperature response to hurricanes along the nearshore regions of the U.S. Southeast and Gulf Coasts.</a:t>
            </a:r>
            <a:r>
              <a:rPr lang="en-US" sz="1400" b="1" dirty="0">
                <a:solidFill>
                  <a:prstClr val="black"/>
                </a:solidFill>
              </a:rPr>
              <a:t> 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changes in the magnitude of sea surface cooling induced by hurricanes using satellite observations.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Examine the ambient storm environment using atmosphere and ocean reanalysis data to understand its role in the observed changes in cold wakes.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 CMIP6 climate models to understand the relative contributions of natural and anthropogenic forcings driving these changes. </a:t>
            </a:r>
          </a:p>
          <a:p>
            <a:pPr marL="228600" indent="-228600" algn="ctr" eaLnBrk="1" hangingPunct="1">
              <a:spcBef>
                <a:spcPct val="15000"/>
              </a:spcBef>
              <a:buFontTx/>
              <a:buNone/>
            </a:pPr>
            <a:endParaRPr lang="en-US" altLang="en-US" sz="1400" b="1" dirty="0">
              <a:solidFill>
                <a:srgbClr val="000000"/>
              </a:solidFill>
            </a:endParaRPr>
          </a:p>
          <a:p>
            <a:pPr marL="228600" indent="-228600"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210" indent="-283210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Significant increase in the magnitude of cold wakes along the U.S. Southeast Coast is found, but changes near the Gulf Coast are mostly insignificant.</a:t>
            </a:r>
            <a:endParaRPr lang="en-US" altLang="en-US" sz="1400" dirty="0">
              <a:solidFill>
                <a:srgbClr val="000000"/>
              </a:solidFill>
              <a:cs typeface="Calibri" panose="020F0502020204030204"/>
            </a:endParaRP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cs typeface="Calibri" panose="020F0502020204030204"/>
              </a:rPr>
              <a:t>Further analysis suggests that long-term cooling of the sub-surface ocean plays a key role in the observed increase in cold wake magnitude.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Enhanced alongshore winds near the U.S. Southeast Coast in recent decades is likely responsible for changes in the subsurface ocean by increasing the upwelling of cold, deeper waters.</a:t>
            </a:r>
            <a:endParaRPr lang="en-US" altLang="en-US" sz="1400" dirty="0">
              <a:solidFill>
                <a:srgbClr val="000000"/>
              </a:solidFill>
              <a:cs typeface="Calibri" panose="020F0502020204030204"/>
            </a:endParaRP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CMIP6 climate models suggest that anthropogenic greenhouse gases (GHGs) are likely driving the changes in atmospheric circulation, and consequently, the upper-ocean thermal structure near the U.S. Southeast Coast.</a:t>
            </a:r>
            <a:endParaRPr lang="en-US" altLang="en-US" sz="1400" dirty="0">
              <a:solidFill>
                <a:srgbClr val="000000"/>
              </a:solidFill>
              <a:cs typeface="Calibri" panose="020F0502020204030204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0968642-4848-FC54-0F7E-397FB3695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095" y="96253"/>
            <a:ext cx="12192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200" b="1" dirty="0">
                <a:solidFill>
                  <a:srgbClr val="000000"/>
                </a:solidFill>
                <a:latin typeface="Arial" panose="020B0604020202020204" pitchFamily="34" charset="0"/>
              </a:rPr>
              <a:t>Stronger sea surface cooling produced by hurricanes along the U.S. Southeast Coast</a:t>
            </a:r>
            <a:endParaRPr lang="en-US" altLang="en-US" sz="2200" b="1" dirty="0">
              <a:solidFill>
                <a:srgbClr val="000000"/>
              </a:solidFill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E515DA9D-66B7-8528-C9C3-149483594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1" y="6203882"/>
            <a:ext cx="5922884" cy="61202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John, E. B., K. Balaguru, L. R. Leung, S. M. Hagos and R. D. </a:t>
            </a:r>
            <a:r>
              <a:rPr lang="en-US" sz="1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Hetland</a:t>
            </a:r>
            <a:r>
              <a: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Observed increase in Tropical-Cyclone induced Sea surface cooling near the U.S. Southeast Coast. </a:t>
            </a:r>
            <a:r>
              <a:rPr lang="en-US" sz="1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Geophysical Research Letters. </a:t>
            </a:r>
            <a:r>
              <a:rPr lang="en-US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e2024GL110087 (2024). </a:t>
            </a:r>
            <a:r>
              <a: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https://doi.org/10.1029/2024GL110087</a:t>
            </a:r>
            <a:r>
              <a: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45992B-88DE-1BB7-E967-C730515E47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0001" y="526036"/>
            <a:ext cx="4439035" cy="215283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E3077CD-2CD8-7A62-93BD-30982C7DBC11}"/>
              </a:ext>
            </a:extLst>
          </p:cNvPr>
          <p:cNvSpPr/>
          <p:nvPr/>
        </p:nvSpPr>
        <p:spPr>
          <a:xfrm>
            <a:off x="7817239" y="504647"/>
            <a:ext cx="1559988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3C6813-A619-A5F3-5079-ED884E82AB25}"/>
              </a:ext>
            </a:extLst>
          </p:cNvPr>
          <p:cNvSpPr/>
          <p:nvPr/>
        </p:nvSpPr>
        <p:spPr>
          <a:xfrm>
            <a:off x="7786801" y="2859529"/>
            <a:ext cx="818148" cy="1603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0731AA-DD3F-E338-A2BF-DF4625B346B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1"/>
          <a:stretch/>
        </p:blipFill>
        <p:spPr>
          <a:xfrm>
            <a:off x="9090759" y="2843227"/>
            <a:ext cx="2436489" cy="237824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6A1BA47-9FF7-6C82-9795-A8F1FAEAE8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4969" y="2845986"/>
            <a:ext cx="2205790" cy="233947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A541ECC-492E-2FA1-81B9-C411AE18F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5188219"/>
            <a:ext cx="60578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A) Observed changes in the cold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wakes </a:t>
            </a:r>
            <a:r>
              <a:rPr lang="en-US" sz="12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respect to distance from coast within 500km of the U.S. Southeast coast during 1982—1999 and 2000–2020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trends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(B) </a:t>
            </a:r>
            <a:r>
              <a:rPr lang="en-US" sz="12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temperature averaged from surface to 100m depth and (C) 850 </a:t>
            </a:r>
            <a:r>
              <a:rPr lang="en-US" sz="1200" b="1" i="0" dirty="0" err="1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hPa</a:t>
            </a:r>
            <a:r>
              <a:rPr lang="en-US" sz="12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wind circulation in the northwestern Atlantic Ocean. Trends are computed over the period of 1982-2014. All variables are averaged during June-October.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2EFDDD-CD4D-2A18-78F3-1CE1824B761E}"/>
              </a:ext>
            </a:extLst>
          </p:cNvPr>
          <p:cNvSpPr txBox="1"/>
          <p:nvPr/>
        </p:nvSpPr>
        <p:spPr>
          <a:xfrm>
            <a:off x="7243014" y="747960"/>
            <a:ext cx="36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661BBF-2A2E-86A3-C697-8E05E412DAE2}"/>
              </a:ext>
            </a:extLst>
          </p:cNvPr>
          <p:cNvSpPr txBox="1"/>
          <p:nvPr/>
        </p:nvSpPr>
        <p:spPr>
          <a:xfrm>
            <a:off x="7171548" y="2868269"/>
            <a:ext cx="36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120278-9F43-7189-A566-63DB72B008FE}"/>
              </a:ext>
            </a:extLst>
          </p:cNvPr>
          <p:cNvSpPr txBox="1"/>
          <p:nvPr/>
        </p:nvSpPr>
        <p:spPr>
          <a:xfrm>
            <a:off x="9498742" y="2877116"/>
            <a:ext cx="36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5560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362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Baby John, Effy</dc:creator>
  <cp:lastModifiedBy>Grasty, Sarah E</cp:lastModifiedBy>
  <cp:revision>42</cp:revision>
  <dcterms:created xsi:type="dcterms:W3CDTF">2024-07-25T04:45:59Z</dcterms:created>
  <dcterms:modified xsi:type="dcterms:W3CDTF">2024-08-29T16:23:33Z</dcterms:modified>
</cp:coreProperties>
</file>