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C5BDB9-7742-E151-23A3-63CC8922652F}" name="Steinke, Isaiah P" initials="SIP" userId="S::isaiah.steinke@pnnl.gov::028abe8a-b891-4024-818d-d6eff71288c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7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Leung, Lai-Yung (Ruby)" initials="LLY(" lastIdx="2" clrIdx="1">
    <p:extLst>
      <p:ext uri="{19B8F6BF-5375-455C-9EA6-DF929625EA0E}">
        <p15:presenceInfo xmlns:p15="http://schemas.microsoft.com/office/powerpoint/2012/main" userId="S::ruby.leung@pnnl.gov::8890b783-e14a-47e3-a682-fbb67b692eb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6327"/>
  </p:normalViewPr>
  <p:slideViewPr>
    <p:cSldViewPr snapToGrid="0" snapToObjects="1">
      <p:cViewPr varScale="1">
        <p:scale>
          <a:sx n="125" d="100"/>
          <a:sy n="125" d="100"/>
        </p:scale>
        <p:origin x="2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g, Qiu" userId="7752f8ec-3cbf-476c-bc64-6239895f0523" providerId="ADAL" clId="{819CE01A-A94E-AC45-A4E8-34BBAA8849D0}"/>
    <pc:docChg chg="custSel addSld delSld modSld">
      <pc:chgData name="Yang, Qiu" userId="7752f8ec-3cbf-476c-bc64-6239895f0523" providerId="ADAL" clId="{819CE01A-A94E-AC45-A4E8-34BBAA8849D0}" dt="2023-08-11T23:22:35.424" v="613" actId="20577"/>
      <pc:docMkLst>
        <pc:docMk/>
      </pc:docMkLst>
      <pc:sldChg chg="del">
        <pc:chgData name="Yang, Qiu" userId="7752f8ec-3cbf-476c-bc64-6239895f0523" providerId="ADAL" clId="{819CE01A-A94E-AC45-A4E8-34BBAA8849D0}" dt="2023-08-11T22:45:04.941" v="572" actId="2696"/>
        <pc:sldMkLst>
          <pc:docMk/>
          <pc:sldMk cId="1400257156" sldId="256"/>
        </pc:sldMkLst>
      </pc:sldChg>
      <pc:sldChg chg="del">
        <pc:chgData name="Yang, Qiu" userId="7752f8ec-3cbf-476c-bc64-6239895f0523" providerId="ADAL" clId="{819CE01A-A94E-AC45-A4E8-34BBAA8849D0}" dt="2023-08-11T22:45:04.962" v="573" actId="2696"/>
        <pc:sldMkLst>
          <pc:docMk/>
          <pc:sldMk cId="423332768" sldId="257"/>
        </pc:sldMkLst>
      </pc:sldChg>
      <pc:sldChg chg="modSp del mod">
        <pc:chgData name="Yang, Qiu" userId="7752f8ec-3cbf-476c-bc64-6239895f0523" providerId="ADAL" clId="{819CE01A-A94E-AC45-A4E8-34BBAA8849D0}" dt="2023-08-11T22:45:04.918" v="571" actId="2696"/>
        <pc:sldMkLst>
          <pc:docMk/>
          <pc:sldMk cId="3060138221" sldId="258"/>
        </pc:sldMkLst>
        <pc:spChg chg="mod">
          <ac:chgData name="Yang, Qiu" userId="7752f8ec-3cbf-476c-bc64-6239895f0523" providerId="ADAL" clId="{819CE01A-A94E-AC45-A4E8-34BBAA8849D0}" dt="2023-08-11T22:18:00.747" v="0" actId="1076"/>
          <ac:spMkLst>
            <pc:docMk/>
            <pc:sldMk cId="3060138221" sldId="258"/>
            <ac:spMk id="6" creationId="{F0FE4AE6-D7A5-4E21-E049-AF58B5E7F9C9}"/>
          </ac:spMkLst>
        </pc:spChg>
      </pc:sldChg>
      <pc:sldChg chg="addSp delSp modSp new mod">
        <pc:chgData name="Yang, Qiu" userId="7752f8ec-3cbf-476c-bc64-6239895f0523" providerId="ADAL" clId="{819CE01A-A94E-AC45-A4E8-34BBAA8849D0}" dt="2023-08-11T23:22:35.424" v="613" actId="20577"/>
        <pc:sldMkLst>
          <pc:docMk/>
          <pc:sldMk cId="529462980" sldId="259"/>
        </pc:sldMkLst>
        <pc:spChg chg="add mod">
          <ac:chgData name="Yang, Qiu" userId="7752f8ec-3cbf-476c-bc64-6239895f0523" providerId="ADAL" clId="{819CE01A-A94E-AC45-A4E8-34BBAA8849D0}" dt="2023-08-11T22:44:30.014" v="569" actId="1076"/>
          <ac:spMkLst>
            <pc:docMk/>
            <pc:sldMk cId="529462980" sldId="259"/>
            <ac:spMk id="2" creationId="{C7B21A3D-0E21-FFD1-E14D-B16DC16C24D2}"/>
          </ac:spMkLst>
        </pc:spChg>
        <pc:spChg chg="add mod">
          <ac:chgData name="Yang, Qiu" userId="7752f8ec-3cbf-476c-bc64-6239895f0523" providerId="ADAL" clId="{819CE01A-A94E-AC45-A4E8-34BBAA8849D0}" dt="2023-08-11T23:22:35.424" v="613" actId="20577"/>
          <ac:spMkLst>
            <pc:docMk/>
            <pc:sldMk cId="529462980" sldId="259"/>
            <ac:spMk id="3" creationId="{A793186A-774C-BABD-52B1-5B4228F463B4}"/>
          </ac:spMkLst>
        </pc:spChg>
        <pc:spChg chg="add del mod">
          <ac:chgData name="Yang, Qiu" userId="7752f8ec-3cbf-476c-bc64-6239895f0523" providerId="ADAL" clId="{819CE01A-A94E-AC45-A4E8-34BBAA8849D0}" dt="2023-08-11T22:21:20.414" v="23" actId="478"/>
          <ac:spMkLst>
            <pc:docMk/>
            <pc:sldMk cId="529462980" sldId="259"/>
            <ac:spMk id="6" creationId="{2D9325FA-A11B-3694-4937-345C04C34B83}"/>
          </ac:spMkLst>
        </pc:spChg>
        <pc:spChg chg="add del mod">
          <ac:chgData name="Yang, Qiu" userId="7752f8ec-3cbf-476c-bc64-6239895f0523" providerId="ADAL" clId="{819CE01A-A94E-AC45-A4E8-34BBAA8849D0}" dt="2023-08-11T22:21:19.318" v="22" actId="478"/>
          <ac:spMkLst>
            <pc:docMk/>
            <pc:sldMk cId="529462980" sldId="259"/>
            <ac:spMk id="7" creationId="{65D08F10-0801-ED03-F07D-E92245A3B1ED}"/>
          </ac:spMkLst>
        </pc:spChg>
        <pc:spChg chg="add mod">
          <ac:chgData name="Yang, Qiu" userId="7752f8ec-3cbf-476c-bc64-6239895f0523" providerId="ADAL" clId="{819CE01A-A94E-AC45-A4E8-34BBAA8849D0}" dt="2023-08-11T22:47:11.452" v="574" actId="20577"/>
          <ac:spMkLst>
            <pc:docMk/>
            <pc:sldMk cId="529462980" sldId="259"/>
            <ac:spMk id="8" creationId="{90DA3915-F68F-03C6-6B9D-7E9A8C2FDB35}"/>
          </ac:spMkLst>
        </pc:spChg>
        <pc:spChg chg="add mod">
          <ac:chgData name="Yang, Qiu" userId="7752f8ec-3cbf-476c-bc64-6239895f0523" providerId="ADAL" clId="{819CE01A-A94E-AC45-A4E8-34BBAA8849D0}" dt="2023-08-11T22:47:50.452" v="577" actId="20577"/>
          <ac:spMkLst>
            <pc:docMk/>
            <pc:sldMk cId="529462980" sldId="259"/>
            <ac:spMk id="9" creationId="{17187DFF-A4DC-6162-319C-1D61CD59A9C6}"/>
          </ac:spMkLst>
        </pc:spChg>
        <pc:picChg chg="add mod modCrop">
          <ac:chgData name="Yang, Qiu" userId="7752f8ec-3cbf-476c-bc64-6239895f0523" providerId="ADAL" clId="{819CE01A-A94E-AC45-A4E8-34BBAA8849D0}" dt="2023-08-11T22:39:29.910" v="507" actId="1035"/>
          <ac:picMkLst>
            <pc:docMk/>
            <pc:sldMk cId="529462980" sldId="259"/>
            <ac:picMk id="5" creationId="{3D07884F-9E6D-4BAB-BC5A-BEB373BB0E81}"/>
          </ac:picMkLst>
        </pc:picChg>
        <pc:picChg chg="add mod modCrop">
          <ac:chgData name="Yang, Qiu" userId="7752f8ec-3cbf-476c-bc64-6239895f0523" providerId="ADAL" clId="{819CE01A-A94E-AC45-A4E8-34BBAA8849D0}" dt="2023-08-11T22:39:24.340" v="489" actId="1035"/>
          <ac:picMkLst>
            <pc:docMk/>
            <pc:sldMk cId="529462980" sldId="259"/>
            <ac:picMk id="10" creationId="{AD834B49-C082-5FDD-0D0F-360E46463B95}"/>
          </ac:picMkLst>
        </pc:picChg>
      </pc:sldChg>
    </pc:docChg>
  </pc:docChgLst>
  <pc:docChgLst>
    <pc:chgData name="Mundy, Beth E" userId="09c03546-1d2d-4d82-89e1-bb5e2a2e687b" providerId="ADAL" clId="{A85F4C85-9BD6-4364-ABDE-833468D45D3F}"/>
    <pc:docChg chg="undo custSel addSld modSld modMainMaster">
      <pc:chgData name="Mundy, Beth E" userId="09c03546-1d2d-4d82-89e1-bb5e2a2e687b" providerId="ADAL" clId="{A85F4C85-9BD6-4364-ABDE-833468D45D3F}" dt="2021-10-29T18:08:15.383" v="168" actId="20577"/>
      <pc:docMkLst>
        <pc:docMk/>
      </pc:docMkLst>
      <pc:sldChg chg="addSp modSp mod addCm delCm modCm">
        <pc:chgData name="Mundy, Beth E" userId="09c03546-1d2d-4d82-89e1-bb5e2a2e687b" providerId="ADAL" clId="{A85F4C85-9BD6-4364-ABDE-833468D45D3F}" dt="2021-10-29T18:08:15.383" v="168" actId="20577"/>
        <pc:sldMkLst>
          <pc:docMk/>
          <pc:sldMk cId="1400257156" sldId="256"/>
        </pc:sldMkLst>
        <pc:spChg chg="add mod">
          <ac:chgData name="Mundy, Beth E" userId="09c03546-1d2d-4d82-89e1-bb5e2a2e687b" providerId="ADAL" clId="{A85F4C85-9BD6-4364-ABDE-833468D45D3F}" dt="2021-10-29T15:13:26.881" v="35" actId="1035"/>
          <ac:spMkLst>
            <pc:docMk/>
            <pc:sldMk cId="1400257156" sldId="256"/>
            <ac:spMk id="2" creationId="{8A084FD9-E61D-4B65-95A0-20A63DD1D4C3}"/>
          </ac:spMkLst>
        </pc:spChg>
        <pc:spChg chg="mod">
          <ac:chgData name="Mundy, Beth E" userId="09c03546-1d2d-4d82-89e1-bb5e2a2e687b" providerId="ADAL" clId="{A85F4C85-9BD6-4364-ABDE-833468D45D3F}" dt="2021-10-29T16:13:12.259" v="126" actId="14100"/>
          <ac:spMkLst>
            <pc:docMk/>
            <pc:sldMk cId="1400257156" sldId="256"/>
            <ac:spMk id="3" creationId="{605B0AAD-442C-4E42-8F26-D39170E4B4AA}"/>
          </ac:spMkLst>
        </pc:spChg>
        <pc:spChg chg="mod">
          <ac:chgData name="Mundy, Beth E" userId="09c03546-1d2d-4d82-89e1-bb5e2a2e687b" providerId="ADAL" clId="{A85F4C85-9BD6-4364-ABDE-833468D45D3F}" dt="2021-10-29T15:13:56.993" v="64" actId="120"/>
          <ac:spMkLst>
            <pc:docMk/>
            <pc:sldMk cId="1400257156" sldId="256"/>
            <ac:spMk id="4" creationId="{9DF4EBF4-4EBA-8846-BE6C-D193817193C1}"/>
          </ac:spMkLst>
        </pc:spChg>
        <pc:spChg chg="mod">
          <ac:chgData name="Mundy, Beth E" userId="09c03546-1d2d-4d82-89e1-bb5e2a2e687b" providerId="ADAL" clId="{A85F4C85-9BD6-4364-ABDE-833468D45D3F}" dt="2021-10-29T18:08:15.383" v="168" actId="20577"/>
          <ac:spMkLst>
            <pc:docMk/>
            <pc:sldMk cId="1400257156" sldId="256"/>
            <ac:spMk id="11" creationId="{AD824274-A8B1-9245-9740-09021F3C66BD}"/>
          </ac:spMkLst>
        </pc:spChg>
        <pc:spChg chg="mod">
          <ac:chgData name="Mundy, Beth E" userId="09c03546-1d2d-4d82-89e1-bb5e2a2e687b" providerId="ADAL" clId="{A85F4C85-9BD6-4364-ABDE-833468D45D3F}" dt="2021-10-29T15:16:03.393" v="114" actId="1076"/>
          <ac:spMkLst>
            <pc:docMk/>
            <pc:sldMk cId="1400257156" sldId="256"/>
            <ac:spMk id="13" creationId="{058C2CA9-3321-FF48-9F64-D3978E658DE4}"/>
          </ac:spMkLst>
        </pc:spChg>
        <pc:picChg chg="mod">
          <ac:chgData name="Mundy, Beth E" userId="09c03546-1d2d-4d82-89e1-bb5e2a2e687b" providerId="ADAL" clId="{A85F4C85-9BD6-4364-ABDE-833468D45D3F}" dt="2021-10-29T15:14:41.720" v="73" actId="1076"/>
          <ac:picMkLst>
            <pc:docMk/>
            <pc:sldMk cId="1400257156" sldId="256"/>
            <ac:picMk id="6" creationId="{DB03C388-CAA6-6E4E-B991-923774E72EF0}"/>
          </ac:picMkLst>
        </pc:picChg>
        <pc:picChg chg="mod">
          <ac:chgData name="Mundy, Beth E" userId="09c03546-1d2d-4d82-89e1-bb5e2a2e687b" providerId="ADAL" clId="{A85F4C85-9BD6-4364-ABDE-833468D45D3F}" dt="2021-10-29T16:13:05.903" v="125" actId="1076"/>
          <ac:picMkLst>
            <pc:docMk/>
            <pc:sldMk cId="1400257156" sldId="256"/>
            <ac:picMk id="10" creationId="{A05A74D4-F26A-F24A-A4F4-FBC12845E00D}"/>
          </ac:picMkLst>
        </pc:picChg>
      </pc:sldChg>
      <pc:sldChg chg="addSp modSp add mod">
        <pc:chgData name="Mundy, Beth E" userId="09c03546-1d2d-4d82-89e1-bb5e2a2e687b" providerId="ADAL" clId="{A85F4C85-9BD6-4364-ABDE-833468D45D3F}" dt="2021-10-29T15:13:36.186" v="44" actId="20577"/>
        <pc:sldMkLst>
          <pc:docMk/>
          <pc:sldMk cId="423332768" sldId="257"/>
        </pc:sldMkLst>
        <pc:spChg chg="add mod">
          <ac:chgData name="Mundy, Beth E" userId="09c03546-1d2d-4d82-89e1-bb5e2a2e687b" providerId="ADAL" clId="{A85F4C85-9BD6-4364-ABDE-833468D45D3F}" dt="2021-10-29T15:13:36.186" v="44" actId="20577"/>
          <ac:spMkLst>
            <pc:docMk/>
            <pc:sldMk cId="423332768" sldId="257"/>
            <ac:spMk id="8" creationId="{7D82260A-278A-4A73-B423-618FAF4015D5}"/>
          </ac:spMkLst>
        </pc:spChg>
      </pc:sldChg>
      <pc:sldMasterChg chg="modSp modSldLayout">
        <pc:chgData name="Mundy, Beth E" userId="09c03546-1d2d-4d82-89e1-bb5e2a2e687b" providerId="ADAL" clId="{A85F4C85-9BD6-4364-ABDE-833468D45D3F}" dt="2021-10-29T14:59:29.404" v="2"/>
        <pc:sldMasterMkLst>
          <pc:docMk/>
          <pc:sldMasterMk cId="3480874954" sldId="2147483648"/>
        </pc:sldMasterMkLst>
        <pc:spChg chg="mod">
          <ac:chgData name="Mundy, Beth E" userId="09c03546-1d2d-4d82-89e1-bb5e2a2e687b" providerId="ADAL" clId="{A85F4C85-9BD6-4364-ABDE-833468D45D3F}" dt="2021-10-29T14:59:29.404" v="2"/>
          <ac:spMkLst>
            <pc:docMk/>
            <pc:sldMasterMk cId="3480874954" sldId="2147483648"/>
            <ac:spMk id="2" creationId="{808A3358-1401-DE43-BFF6-AE42D147FFB4}"/>
          </ac:spMkLst>
        </pc:spChg>
        <pc:spChg chg="mod">
          <ac:chgData name="Mundy, Beth E" userId="09c03546-1d2d-4d82-89e1-bb5e2a2e687b" providerId="ADAL" clId="{A85F4C85-9BD6-4364-ABDE-833468D45D3F}" dt="2021-10-29T14:59:29.404" v="2"/>
          <ac:spMkLst>
            <pc:docMk/>
            <pc:sldMasterMk cId="3480874954" sldId="2147483648"/>
            <ac:spMk id="3" creationId="{EFCE366C-2266-8941-8DF3-EDC5C2032408}"/>
          </ac:spMkLst>
        </pc:spChg>
        <pc:spChg chg="mod">
          <ac:chgData name="Mundy, Beth E" userId="09c03546-1d2d-4d82-89e1-bb5e2a2e687b" providerId="ADAL" clId="{A85F4C85-9BD6-4364-ABDE-833468D45D3F}" dt="2021-10-29T14:59:29.404" v="2"/>
          <ac:spMkLst>
            <pc:docMk/>
            <pc:sldMasterMk cId="3480874954" sldId="2147483648"/>
            <ac:spMk id="4" creationId="{6F6EB895-23D3-5D4A-8284-E76D13586DC1}"/>
          </ac:spMkLst>
        </pc:spChg>
        <pc:spChg chg="mod">
          <ac:chgData name="Mundy, Beth E" userId="09c03546-1d2d-4d82-89e1-bb5e2a2e687b" providerId="ADAL" clId="{A85F4C85-9BD6-4364-ABDE-833468D45D3F}" dt="2021-10-29T14:59:29.404" v="2"/>
          <ac:spMkLst>
            <pc:docMk/>
            <pc:sldMasterMk cId="3480874954" sldId="2147483648"/>
            <ac:spMk id="5" creationId="{0482DC53-76F5-2441-AB35-F84D804FEE05}"/>
          </ac:spMkLst>
        </pc:spChg>
        <pc:spChg chg="mod">
          <ac:chgData name="Mundy, Beth E" userId="09c03546-1d2d-4d82-89e1-bb5e2a2e687b" providerId="ADAL" clId="{A85F4C85-9BD6-4364-ABDE-833468D45D3F}" dt="2021-10-29T14:59:29.404" v="2"/>
          <ac:spMkLst>
            <pc:docMk/>
            <pc:sldMasterMk cId="3480874954" sldId="2147483648"/>
            <ac:spMk id="6" creationId="{F65D4B6F-2E28-314A-9E25-4878360EF751}"/>
          </ac:spMkLst>
        </pc:spChg>
        <pc:sldLayoutChg chg="modSp">
          <pc:chgData name="Mundy, Beth E" userId="09c03546-1d2d-4d82-89e1-bb5e2a2e687b" providerId="ADAL" clId="{A85F4C85-9BD6-4364-ABDE-833468D45D3F}" dt="2021-10-29T14:59:29.404" v="2"/>
          <pc:sldLayoutMkLst>
            <pc:docMk/>
            <pc:sldMasterMk cId="3480874954" sldId="2147483648"/>
            <pc:sldLayoutMk cId="1623572589" sldId="2147483649"/>
          </pc:sldLayoutMkLst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623572589" sldId="2147483649"/>
              <ac:spMk id="2" creationId="{77B7A8E7-B0DD-7F46-95E1-27FD5D131876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623572589" sldId="2147483649"/>
              <ac:spMk id="3" creationId="{CD8E1557-1554-684B-A223-48D2C27F71DC}"/>
            </ac:spMkLst>
          </pc:spChg>
        </pc:sldLayoutChg>
        <pc:sldLayoutChg chg="modSp">
          <pc:chgData name="Mundy, Beth E" userId="09c03546-1d2d-4d82-89e1-bb5e2a2e687b" providerId="ADAL" clId="{A85F4C85-9BD6-4364-ABDE-833468D45D3F}" dt="2021-10-29T14:59:29.404" v="2"/>
          <pc:sldLayoutMkLst>
            <pc:docMk/>
            <pc:sldMasterMk cId="3480874954" sldId="2147483648"/>
            <pc:sldLayoutMk cId="1596854931" sldId="2147483651"/>
          </pc:sldLayoutMkLst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596854931" sldId="2147483651"/>
              <ac:spMk id="2" creationId="{29C02B4B-D6BB-1842-AC32-7DB14BE96639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596854931" sldId="2147483651"/>
              <ac:spMk id="3" creationId="{5194B909-BB26-7D46-8383-C4DF8DF10709}"/>
            </ac:spMkLst>
          </pc:spChg>
        </pc:sldLayoutChg>
        <pc:sldLayoutChg chg="modSp">
          <pc:chgData name="Mundy, Beth E" userId="09c03546-1d2d-4d82-89e1-bb5e2a2e687b" providerId="ADAL" clId="{A85F4C85-9BD6-4364-ABDE-833468D45D3F}" dt="2021-10-29T14:59:29.404" v="2"/>
          <pc:sldLayoutMkLst>
            <pc:docMk/>
            <pc:sldMasterMk cId="3480874954" sldId="2147483648"/>
            <pc:sldLayoutMk cId="3795815062" sldId="2147483652"/>
          </pc:sldLayoutMkLst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3795815062" sldId="2147483652"/>
              <ac:spMk id="3" creationId="{2B6545B3-A642-DB48-8B3C-9EC03A06079E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3795815062" sldId="2147483652"/>
              <ac:spMk id="4" creationId="{8C6A7FF7-4158-6344-851C-03A3B92B0F27}"/>
            </ac:spMkLst>
          </pc:spChg>
        </pc:sldLayoutChg>
        <pc:sldLayoutChg chg="modSp">
          <pc:chgData name="Mundy, Beth E" userId="09c03546-1d2d-4d82-89e1-bb5e2a2e687b" providerId="ADAL" clId="{A85F4C85-9BD6-4364-ABDE-833468D45D3F}" dt="2021-10-29T14:59:29.404" v="2"/>
          <pc:sldLayoutMkLst>
            <pc:docMk/>
            <pc:sldMasterMk cId="3480874954" sldId="2147483648"/>
            <pc:sldLayoutMk cId="4054367901" sldId="2147483653"/>
          </pc:sldLayoutMkLst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4054367901" sldId="2147483653"/>
              <ac:spMk id="2" creationId="{E5C06FB4-D077-914D-AA8F-236B58BF2BD2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4054367901" sldId="2147483653"/>
              <ac:spMk id="3" creationId="{0E4813EA-8FB2-6A45-98AD-84463EA4A01E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4054367901" sldId="2147483653"/>
              <ac:spMk id="4" creationId="{69ECF8EC-63E5-B44D-BE8F-3AF434EC9B05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4054367901" sldId="2147483653"/>
              <ac:spMk id="5" creationId="{95A8EA98-7975-2840-A64D-C8A4B0209182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4054367901" sldId="2147483653"/>
              <ac:spMk id="6" creationId="{7BC2495F-6B63-ED49-B179-02A3548E922B}"/>
            </ac:spMkLst>
          </pc:spChg>
        </pc:sldLayoutChg>
        <pc:sldLayoutChg chg="modSp">
          <pc:chgData name="Mundy, Beth E" userId="09c03546-1d2d-4d82-89e1-bb5e2a2e687b" providerId="ADAL" clId="{A85F4C85-9BD6-4364-ABDE-833468D45D3F}" dt="2021-10-29T14:59:29.404" v="2"/>
          <pc:sldLayoutMkLst>
            <pc:docMk/>
            <pc:sldMasterMk cId="3480874954" sldId="2147483648"/>
            <pc:sldLayoutMk cId="1785703923" sldId="2147483656"/>
          </pc:sldLayoutMkLst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785703923" sldId="2147483656"/>
              <ac:spMk id="2" creationId="{5EF04059-6E31-1B4C-9E55-527D4C279F3B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785703923" sldId="2147483656"/>
              <ac:spMk id="3" creationId="{ECCEAE8B-E148-5547-B751-A5CA3615291A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785703923" sldId="2147483656"/>
              <ac:spMk id="4" creationId="{6E7F3D8D-1F1D-564D-9139-46FEBFB1C3A0}"/>
            </ac:spMkLst>
          </pc:spChg>
        </pc:sldLayoutChg>
        <pc:sldLayoutChg chg="modSp">
          <pc:chgData name="Mundy, Beth E" userId="09c03546-1d2d-4d82-89e1-bb5e2a2e687b" providerId="ADAL" clId="{A85F4C85-9BD6-4364-ABDE-833468D45D3F}" dt="2021-10-29T14:59:29.404" v="2"/>
          <pc:sldLayoutMkLst>
            <pc:docMk/>
            <pc:sldMasterMk cId="3480874954" sldId="2147483648"/>
            <pc:sldLayoutMk cId="4080043512" sldId="2147483657"/>
          </pc:sldLayoutMkLst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4080043512" sldId="2147483657"/>
              <ac:spMk id="2" creationId="{A6DA427E-6025-6042-96B0-F621DCB0E6AF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4080043512" sldId="2147483657"/>
              <ac:spMk id="3" creationId="{35599BDD-8AF1-E64C-8012-C2A5B08552E2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4080043512" sldId="2147483657"/>
              <ac:spMk id="4" creationId="{16FE98EB-0F2F-9441-87D8-CA279B2170BC}"/>
            </ac:spMkLst>
          </pc:spChg>
        </pc:sldLayoutChg>
        <pc:sldLayoutChg chg="modSp">
          <pc:chgData name="Mundy, Beth E" userId="09c03546-1d2d-4d82-89e1-bb5e2a2e687b" providerId="ADAL" clId="{A85F4C85-9BD6-4364-ABDE-833468D45D3F}" dt="2021-10-29T14:59:29.404" v="2"/>
          <pc:sldLayoutMkLst>
            <pc:docMk/>
            <pc:sldMasterMk cId="3480874954" sldId="2147483648"/>
            <pc:sldLayoutMk cId="180243340" sldId="2147483659"/>
          </pc:sldLayoutMkLst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80243340" sldId="2147483659"/>
              <ac:spMk id="2" creationId="{08CDFC64-B2B1-B640-9FF7-71665D67E147}"/>
            </ac:spMkLst>
          </pc:spChg>
          <pc:spChg chg="mod">
            <ac:chgData name="Mundy, Beth E" userId="09c03546-1d2d-4d82-89e1-bb5e2a2e687b" providerId="ADAL" clId="{A85F4C85-9BD6-4364-ABDE-833468D45D3F}" dt="2021-10-29T14:59:29.404" v="2"/>
            <ac:spMkLst>
              <pc:docMk/>
              <pc:sldMasterMk cId="3480874954" sldId="2147483648"/>
              <pc:sldLayoutMk cId="180243340" sldId="2147483659"/>
              <ac:spMk id="3" creationId="{BE67F028-D573-504E-A1EB-AC00EDF4FC3F}"/>
            </ac:spMkLst>
          </pc:spChg>
        </pc:sldLayoutChg>
      </pc:sldMasterChg>
    </pc:docChg>
  </pc:docChgLst>
  <pc:docChgLst>
    <pc:chgData name="Yang, Qiu" userId="7752f8ec-3cbf-476c-bc64-6239895f0523" providerId="ADAL" clId="{C40DD9D6-83BC-F743-8DA6-B3DB412D996C}"/>
    <pc:docChg chg="undo custSel modSld">
      <pc:chgData name="Yang, Qiu" userId="7752f8ec-3cbf-476c-bc64-6239895f0523" providerId="ADAL" clId="{C40DD9D6-83BC-F743-8DA6-B3DB412D996C}" dt="2021-10-27T04:12:48.252" v="13" actId="20577"/>
      <pc:docMkLst>
        <pc:docMk/>
      </pc:docMkLst>
      <pc:sldChg chg="modSp mod">
        <pc:chgData name="Yang, Qiu" userId="7752f8ec-3cbf-476c-bc64-6239895f0523" providerId="ADAL" clId="{C40DD9D6-83BC-F743-8DA6-B3DB412D996C}" dt="2021-10-27T04:12:48.252" v="13" actId="20577"/>
        <pc:sldMkLst>
          <pc:docMk/>
          <pc:sldMk cId="1400257156" sldId="256"/>
        </pc:sldMkLst>
        <pc:spChg chg="mod">
          <ac:chgData name="Yang, Qiu" userId="7752f8ec-3cbf-476c-bc64-6239895f0523" providerId="ADAL" clId="{C40DD9D6-83BC-F743-8DA6-B3DB412D996C}" dt="2021-10-27T04:12:48.252" v="13" actId="20577"/>
          <ac:spMkLst>
            <pc:docMk/>
            <pc:sldMk cId="1400257156" sldId="256"/>
            <ac:spMk id="3" creationId="{605B0AAD-442C-4E42-8F26-D39170E4B4AA}"/>
          </ac:spMkLst>
        </pc:spChg>
        <pc:spChg chg="mod">
          <ac:chgData name="Yang, Qiu" userId="7752f8ec-3cbf-476c-bc64-6239895f0523" providerId="ADAL" clId="{C40DD9D6-83BC-F743-8DA6-B3DB412D996C}" dt="2021-10-27T04:12:11.247" v="5" actId="1076"/>
          <ac:spMkLst>
            <pc:docMk/>
            <pc:sldMk cId="1400257156" sldId="256"/>
            <ac:spMk id="4" creationId="{9DF4EBF4-4EBA-8846-BE6C-D193817193C1}"/>
          </ac:spMkLst>
        </pc:spChg>
        <pc:picChg chg="mod">
          <ac:chgData name="Yang, Qiu" userId="7752f8ec-3cbf-476c-bc64-6239895f0523" providerId="ADAL" clId="{C40DD9D6-83BC-F743-8DA6-B3DB412D996C}" dt="2021-10-27T04:12:31.985" v="12" actId="1037"/>
          <ac:picMkLst>
            <pc:docMk/>
            <pc:sldMk cId="1400257156" sldId="256"/>
            <ac:picMk id="6" creationId="{DB03C388-CAA6-6E4E-B991-923774E72EF0}"/>
          </ac:picMkLst>
        </pc:picChg>
      </pc:sldChg>
    </pc:docChg>
  </pc:docChgLst>
  <pc:docChgLst>
    <pc:chgData name="Mundy, Beth E" userId="09c03546-1d2d-4d82-89e1-bb5e2a2e687b" providerId="ADAL" clId="{08C92575-6845-48CC-8B4F-B89C95809ED8}"/>
    <pc:docChg chg="undo custSel modSld">
      <pc:chgData name="Mundy, Beth E" userId="09c03546-1d2d-4d82-89e1-bb5e2a2e687b" providerId="ADAL" clId="{08C92575-6845-48CC-8B4F-B89C95809ED8}" dt="2021-11-09T18:38:31.345" v="83" actId="12788"/>
      <pc:docMkLst>
        <pc:docMk/>
      </pc:docMkLst>
      <pc:sldChg chg="modSp mod delCm modCm">
        <pc:chgData name="Mundy, Beth E" userId="09c03546-1d2d-4d82-89e1-bb5e2a2e687b" providerId="ADAL" clId="{08C92575-6845-48CC-8B4F-B89C95809ED8}" dt="2021-11-09T18:38:31.345" v="83" actId="12788"/>
        <pc:sldMkLst>
          <pc:docMk/>
          <pc:sldMk cId="1400257156" sldId="256"/>
        </pc:sldMkLst>
        <pc:spChg chg="mod">
          <ac:chgData name="Mundy, Beth E" userId="09c03546-1d2d-4d82-89e1-bb5e2a2e687b" providerId="ADAL" clId="{08C92575-6845-48CC-8B4F-B89C95809ED8}" dt="2021-11-09T18:38:31.345" v="83" actId="12788"/>
          <ac:spMkLst>
            <pc:docMk/>
            <pc:sldMk cId="1400257156" sldId="256"/>
            <ac:spMk id="3" creationId="{605B0AAD-442C-4E42-8F26-D39170E4B4AA}"/>
          </ac:spMkLst>
        </pc:spChg>
        <pc:spChg chg="mod">
          <ac:chgData name="Mundy, Beth E" userId="09c03546-1d2d-4d82-89e1-bb5e2a2e687b" providerId="ADAL" clId="{08C92575-6845-48CC-8B4F-B89C95809ED8}" dt="2021-11-08T23:25:32.432" v="26" actId="20577"/>
          <ac:spMkLst>
            <pc:docMk/>
            <pc:sldMk cId="1400257156" sldId="256"/>
            <ac:spMk id="4" creationId="{9DF4EBF4-4EBA-8846-BE6C-D193817193C1}"/>
          </ac:spMkLst>
        </pc:spChg>
        <pc:spChg chg="mod">
          <ac:chgData name="Mundy, Beth E" userId="09c03546-1d2d-4d82-89e1-bb5e2a2e687b" providerId="ADAL" clId="{08C92575-6845-48CC-8B4F-B89C95809ED8}" dt="2021-11-09T18:31:35.788" v="80" actId="207"/>
          <ac:spMkLst>
            <pc:docMk/>
            <pc:sldMk cId="1400257156" sldId="256"/>
            <ac:spMk id="11" creationId="{AD824274-A8B1-9245-9740-09021F3C66BD}"/>
          </ac:spMkLst>
        </pc:spChg>
        <pc:spChg chg="mod">
          <ac:chgData name="Mundy, Beth E" userId="09c03546-1d2d-4d82-89e1-bb5e2a2e687b" providerId="ADAL" clId="{08C92575-6845-48CC-8B4F-B89C95809ED8}" dt="2021-11-09T18:38:31.345" v="83" actId="12788"/>
          <ac:spMkLst>
            <pc:docMk/>
            <pc:sldMk cId="1400257156" sldId="256"/>
            <ac:spMk id="13" creationId="{058C2CA9-3321-FF48-9F64-D3978E658DE4}"/>
          </ac:spMkLst>
        </pc:spChg>
        <pc:picChg chg="mod">
          <ac:chgData name="Mundy, Beth E" userId="09c03546-1d2d-4d82-89e1-bb5e2a2e687b" providerId="ADAL" clId="{08C92575-6845-48CC-8B4F-B89C95809ED8}" dt="2021-11-09T18:38:31.345" v="83" actId="12788"/>
          <ac:picMkLst>
            <pc:docMk/>
            <pc:sldMk cId="1400257156" sldId="256"/>
            <ac:picMk id="6" creationId="{DB03C388-CAA6-6E4E-B991-923774E72EF0}"/>
          </ac:picMkLst>
        </pc:picChg>
        <pc:picChg chg="mod">
          <ac:chgData name="Mundy, Beth E" userId="09c03546-1d2d-4d82-89e1-bb5e2a2e687b" providerId="ADAL" clId="{08C92575-6845-48CC-8B4F-B89C95809ED8}" dt="2021-11-09T18:38:31.345" v="83" actId="12788"/>
          <ac:picMkLst>
            <pc:docMk/>
            <pc:sldMk cId="1400257156" sldId="256"/>
            <ac:picMk id="10" creationId="{A05A74D4-F26A-F24A-A4F4-FBC12845E00D}"/>
          </ac:picMkLst>
        </pc:picChg>
      </pc:sldChg>
    </pc:docChg>
  </pc:docChgLst>
  <pc:docChgLst>
    <pc:chgData name="Leung, Lai-Yung (Ruby)" userId="8890b783-e14a-47e3-a682-fbb67b692eba" providerId="ADAL" clId="{065DD3C2-77E5-A641-8100-5244904A632C}"/>
    <pc:docChg chg="undo custSel modSld">
      <pc:chgData name="Leung, Lai-Yung (Ruby)" userId="8890b783-e14a-47e3-a682-fbb67b692eba" providerId="ADAL" clId="{065DD3C2-77E5-A641-8100-5244904A632C}" dt="2023-08-19T01:56:17.521" v="169" actId="20577"/>
      <pc:docMkLst>
        <pc:docMk/>
      </pc:docMkLst>
      <pc:sldChg chg="modSp mod">
        <pc:chgData name="Leung, Lai-Yung (Ruby)" userId="8890b783-e14a-47e3-a682-fbb67b692eba" providerId="ADAL" clId="{065DD3C2-77E5-A641-8100-5244904A632C}" dt="2023-08-19T01:56:17.521" v="169" actId="20577"/>
        <pc:sldMkLst>
          <pc:docMk/>
          <pc:sldMk cId="529462980" sldId="259"/>
        </pc:sldMkLst>
        <pc:spChg chg="mod">
          <ac:chgData name="Leung, Lai-Yung (Ruby)" userId="8890b783-e14a-47e3-a682-fbb67b692eba" providerId="ADAL" clId="{065DD3C2-77E5-A641-8100-5244904A632C}" dt="2023-08-19T01:51:32.689" v="7" actId="20577"/>
          <ac:spMkLst>
            <pc:docMk/>
            <pc:sldMk cId="529462980" sldId="259"/>
            <ac:spMk id="3" creationId="{A793186A-774C-BABD-52B1-5B4228F463B4}"/>
          </ac:spMkLst>
        </pc:spChg>
        <pc:spChg chg="mod">
          <ac:chgData name="Leung, Lai-Yung (Ruby)" userId="8890b783-e14a-47e3-a682-fbb67b692eba" providerId="ADAL" clId="{065DD3C2-77E5-A641-8100-5244904A632C}" dt="2023-08-19T01:56:17.521" v="169" actId="20577"/>
          <ac:spMkLst>
            <pc:docMk/>
            <pc:sldMk cId="529462980" sldId="259"/>
            <ac:spMk id="9" creationId="{17187DFF-A4DC-6162-319C-1D61CD59A9C6}"/>
          </ac:spMkLst>
        </pc:spChg>
      </pc:sldChg>
    </pc:docChg>
  </pc:docChgLst>
  <pc:docChgLst>
    <pc:chgData name="Steinke, Isaiah P" userId="028abe8a-b891-4024-818d-d6eff71288c8" providerId="ADAL" clId="{86016EA0-924C-40F2-8EEC-27AFFD2B48F9}"/>
    <pc:docChg chg="undo custSel addSld modSld modMainMaster">
      <pc:chgData name="Steinke, Isaiah P" userId="028abe8a-b891-4024-818d-d6eff71288c8" providerId="ADAL" clId="{86016EA0-924C-40F2-8EEC-27AFFD2B48F9}" dt="2023-09-06T20:24:53.008" v="229" actId="6549"/>
      <pc:docMkLst>
        <pc:docMk/>
      </pc:docMkLst>
      <pc:sldChg chg="modSp addCm modCm">
        <pc:chgData name="Steinke, Isaiah P" userId="028abe8a-b891-4024-818d-d6eff71288c8" providerId="ADAL" clId="{86016EA0-924C-40F2-8EEC-27AFFD2B48F9}" dt="2023-09-06T20:15:22.986" v="221"/>
        <pc:sldMkLst>
          <pc:docMk/>
          <pc:sldMk cId="529462980" sldId="259"/>
        </pc:sldMkLst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k cId="529462980" sldId="259"/>
            <ac:spMk id="2" creationId="{C7B21A3D-0E21-FFD1-E14D-B16DC16C24D2}"/>
          </ac:spMkLst>
        </pc:spChg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k cId="529462980" sldId="259"/>
            <ac:spMk id="3" creationId="{A793186A-774C-BABD-52B1-5B4228F463B4}"/>
          </ac:spMkLst>
        </pc:spChg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k cId="529462980" sldId="259"/>
            <ac:spMk id="8" creationId="{90DA3915-F68F-03C6-6B9D-7E9A8C2FDB35}"/>
          </ac:spMkLst>
        </pc:spChg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k cId="529462980" sldId="259"/>
            <ac:spMk id="9" creationId="{17187DFF-A4DC-6162-319C-1D61CD59A9C6}"/>
          </ac:spMkLst>
        </pc:spChg>
        <pc:picChg chg="mod">
          <ac:chgData name="Steinke, Isaiah P" userId="028abe8a-b891-4024-818d-d6eff71288c8" providerId="ADAL" clId="{86016EA0-924C-40F2-8EEC-27AFFD2B48F9}" dt="2023-09-06T18:13:02.588" v="144"/>
          <ac:picMkLst>
            <pc:docMk/>
            <pc:sldMk cId="529462980" sldId="259"/>
            <ac:picMk id="5" creationId="{3D07884F-9E6D-4BAB-BC5A-BEB373BB0E81}"/>
          </ac:picMkLst>
        </pc:picChg>
        <pc:picChg chg="mod">
          <ac:chgData name="Steinke, Isaiah P" userId="028abe8a-b891-4024-818d-d6eff71288c8" providerId="ADAL" clId="{86016EA0-924C-40F2-8EEC-27AFFD2B48F9}" dt="2023-09-06T18:13:02.588" v="144"/>
          <ac:picMkLst>
            <pc:docMk/>
            <pc:sldMk cId="529462980" sldId="259"/>
            <ac:picMk id="10" creationId="{AD834B49-C082-5FDD-0D0F-360E46463B95}"/>
          </ac:picMkLst>
        </pc:picChg>
      </pc:sldChg>
      <pc:sldChg chg="modSp add mod addCm delCm modCm">
        <pc:chgData name="Steinke, Isaiah P" userId="028abe8a-b891-4024-818d-d6eff71288c8" providerId="ADAL" clId="{86016EA0-924C-40F2-8EEC-27AFFD2B48F9}" dt="2023-09-06T20:24:53.008" v="229" actId="6549"/>
        <pc:sldMkLst>
          <pc:docMk/>
          <pc:sldMk cId="335716888" sldId="260"/>
        </pc:sldMkLst>
        <pc:spChg chg="mod">
          <ac:chgData name="Steinke, Isaiah P" userId="028abe8a-b891-4024-818d-d6eff71288c8" providerId="ADAL" clId="{86016EA0-924C-40F2-8EEC-27AFFD2B48F9}" dt="2023-09-06T18:42:34.559" v="148" actId="255"/>
          <ac:spMkLst>
            <pc:docMk/>
            <pc:sldMk cId="335716888" sldId="260"/>
            <ac:spMk id="2" creationId="{C7B21A3D-0E21-FFD1-E14D-B16DC16C24D2}"/>
          </ac:spMkLst>
        </pc:spChg>
        <pc:spChg chg="mod">
          <ac:chgData name="Steinke, Isaiah P" userId="028abe8a-b891-4024-818d-d6eff71288c8" providerId="ADAL" clId="{86016EA0-924C-40F2-8EEC-27AFFD2B48F9}" dt="2023-09-06T20:24:53.008" v="229" actId="6549"/>
          <ac:spMkLst>
            <pc:docMk/>
            <pc:sldMk cId="335716888" sldId="260"/>
            <ac:spMk id="3" creationId="{A793186A-774C-BABD-52B1-5B4228F463B4}"/>
          </ac:spMkLst>
        </pc:spChg>
        <pc:spChg chg="mod">
          <ac:chgData name="Steinke, Isaiah P" userId="028abe8a-b891-4024-818d-d6eff71288c8" providerId="ADAL" clId="{86016EA0-924C-40F2-8EEC-27AFFD2B48F9}" dt="2023-09-06T20:18:21.612" v="225" actId="20577"/>
          <ac:spMkLst>
            <pc:docMk/>
            <pc:sldMk cId="335716888" sldId="260"/>
            <ac:spMk id="8" creationId="{90DA3915-F68F-03C6-6B9D-7E9A8C2FDB35}"/>
          </ac:spMkLst>
        </pc:spChg>
        <pc:spChg chg="mod">
          <ac:chgData name="Steinke, Isaiah P" userId="028abe8a-b891-4024-818d-d6eff71288c8" providerId="ADAL" clId="{86016EA0-924C-40F2-8EEC-27AFFD2B48F9}" dt="2023-09-06T18:47:10.482" v="168" actId="1076"/>
          <ac:spMkLst>
            <pc:docMk/>
            <pc:sldMk cId="335716888" sldId="260"/>
            <ac:spMk id="9" creationId="{17187DFF-A4DC-6162-319C-1D61CD59A9C6}"/>
          </ac:spMkLst>
        </pc:spChg>
        <pc:picChg chg="mod">
          <ac:chgData name="Steinke, Isaiah P" userId="028abe8a-b891-4024-818d-d6eff71288c8" providerId="ADAL" clId="{86016EA0-924C-40F2-8EEC-27AFFD2B48F9}" dt="2023-09-06T18:47:13.277" v="169" actId="1076"/>
          <ac:picMkLst>
            <pc:docMk/>
            <pc:sldMk cId="335716888" sldId="260"/>
            <ac:picMk id="5" creationId="{3D07884F-9E6D-4BAB-BC5A-BEB373BB0E81}"/>
          </ac:picMkLst>
        </pc:picChg>
        <pc:picChg chg="mod">
          <ac:chgData name="Steinke, Isaiah P" userId="028abe8a-b891-4024-818d-d6eff71288c8" providerId="ADAL" clId="{86016EA0-924C-40F2-8EEC-27AFFD2B48F9}" dt="2023-09-06T18:47:20.782" v="170" actId="1076"/>
          <ac:picMkLst>
            <pc:docMk/>
            <pc:sldMk cId="335716888" sldId="260"/>
            <ac:picMk id="10" creationId="{AD834B49-C082-5FDD-0D0F-360E46463B95}"/>
          </ac:picMkLst>
        </pc:picChg>
      </pc:sldChg>
      <pc:sldMasterChg chg="modSp modSldLayout">
        <pc:chgData name="Steinke, Isaiah P" userId="028abe8a-b891-4024-818d-d6eff71288c8" providerId="ADAL" clId="{86016EA0-924C-40F2-8EEC-27AFFD2B48F9}" dt="2023-09-06T18:13:02.588" v="144"/>
        <pc:sldMasterMkLst>
          <pc:docMk/>
          <pc:sldMasterMk cId="2264004974" sldId="2147483660"/>
        </pc:sldMasterMkLst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asterMk cId="2264004974" sldId="2147483660"/>
            <ac:spMk id="2" creationId="{00000000-0000-0000-0000-000000000000}"/>
          </ac:spMkLst>
        </pc:spChg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asterMk cId="2264004974" sldId="2147483660"/>
            <ac:spMk id="3" creationId="{00000000-0000-0000-0000-000000000000}"/>
          </ac:spMkLst>
        </pc:spChg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asterMk cId="2264004974" sldId="2147483660"/>
            <ac:spMk id="4" creationId="{00000000-0000-0000-0000-000000000000}"/>
          </ac:spMkLst>
        </pc:spChg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asterMk cId="2264004974" sldId="2147483660"/>
            <ac:spMk id="5" creationId="{00000000-0000-0000-0000-000000000000}"/>
          </ac:spMkLst>
        </pc:spChg>
        <pc:spChg chg="mod">
          <ac:chgData name="Steinke, Isaiah P" userId="028abe8a-b891-4024-818d-d6eff71288c8" providerId="ADAL" clId="{86016EA0-924C-40F2-8EEC-27AFFD2B48F9}" dt="2023-09-06T18:13:02.588" v="144"/>
          <ac:spMkLst>
            <pc:docMk/>
            <pc:sldMasterMk cId="2264004974" sldId="2147483660"/>
            <ac:spMk id="6" creationId="{00000000-0000-0000-0000-000000000000}"/>
          </ac:spMkLst>
        </pc:spChg>
        <pc:sldLayoutChg chg="modSp">
          <pc:chgData name="Steinke, Isaiah P" userId="028abe8a-b891-4024-818d-d6eff71288c8" providerId="ADAL" clId="{86016EA0-924C-40F2-8EEC-27AFFD2B48F9}" dt="2023-09-06T18:13:02.588" v="144"/>
          <pc:sldLayoutMkLst>
            <pc:docMk/>
            <pc:sldMasterMk cId="2264004974" sldId="2147483660"/>
            <pc:sldLayoutMk cId="980600460" sldId="2147483661"/>
          </pc:sldLayoutMkLst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980600460" sldId="2147483661"/>
              <ac:spMk id="2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980600460" sldId="2147483661"/>
              <ac:spMk id="3" creationId="{00000000-0000-0000-0000-000000000000}"/>
            </ac:spMkLst>
          </pc:spChg>
        </pc:sldLayoutChg>
        <pc:sldLayoutChg chg="modSp">
          <pc:chgData name="Steinke, Isaiah P" userId="028abe8a-b891-4024-818d-d6eff71288c8" providerId="ADAL" clId="{86016EA0-924C-40F2-8EEC-27AFFD2B48F9}" dt="2023-09-06T18:13:02.588" v="144"/>
          <pc:sldLayoutMkLst>
            <pc:docMk/>
            <pc:sldMasterMk cId="2264004974" sldId="2147483660"/>
            <pc:sldLayoutMk cId="2773696382" sldId="2147483663"/>
          </pc:sldLayoutMkLst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773696382" sldId="2147483663"/>
              <ac:spMk id="2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773696382" sldId="2147483663"/>
              <ac:spMk id="3" creationId="{00000000-0000-0000-0000-000000000000}"/>
            </ac:spMkLst>
          </pc:spChg>
        </pc:sldLayoutChg>
        <pc:sldLayoutChg chg="modSp">
          <pc:chgData name="Steinke, Isaiah P" userId="028abe8a-b891-4024-818d-d6eff71288c8" providerId="ADAL" clId="{86016EA0-924C-40F2-8EEC-27AFFD2B48F9}" dt="2023-09-06T18:13:02.588" v="144"/>
          <pc:sldLayoutMkLst>
            <pc:docMk/>
            <pc:sldMasterMk cId="2264004974" sldId="2147483660"/>
            <pc:sldLayoutMk cId="3355163944" sldId="2147483664"/>
          </pc:sldLayoutMkLst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3355163944" sldId="2147483664"/>
              <ac:spMk id="3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3355163944" sldId="2147483664"/>
              <ac:spMk id="4" creationId="{00000000-0000-0000-0000-000000000000}"/>
            </ac:spMkLst>
          </pc:spChg>
        </pc:sldLayoutChg>
        <pc:sldLayoutChg chg="modSp">
          <pc:chgData name="Steinke, Isaiah P" userId="028abe8a-b891-4024-818d-d6eff71288c8" providerId="ADAL" clId="{86016EA0-924C-40F2-8EEC-27AFFD2B48F9}" dt="2023-09-06T18:13:02.588" v="144"/>
          <pc:sldLayoutMkLst>
            <pc:docMk/>
            <pc:sldMasterMk cId="2264004974" sldId="2147483660"/>
            <pc:sldLayoutMk cId="2634584882" sldId="2147483665"/>
          </pc:sldLayoutMkLst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634584882" sldId="2147483665"/>
              <ac:spMk id="2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634584882" sldId="2147483665"/>
              <ac:spMk id="3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634584882" sldId="2147483665"/>
              <ac:spMk id="4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634584882" sldId="2147483665"/>
              <ac:spMk id="5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634584882" sldId="2147483665"/>
              <ac:spMk id="6" creationId="{00000000-0000-0000-0000-000000000000}"/>
            </ac:spMkLst>
          </pc:spChg>
        </pc:sldLayoutChg>
        <pc:sldLayoutChg chg="modSp">
          <pc:chgData name="Steinke, Isaiah P" userId="028abe8a-b891-4024-818d-d6eff71288c8" providerId="ADAL" clId="{86016EA0-924C-40F2-8EEC-27AFFD2B48F9}" dt="2023-09-06T18:13:02.588" v="144"/>
          <pc:sldLayoutMkLst>
            <pc:docMk/>
            <pc:sldMasterMk cId="2264004974" sldId="2147483660"/>
            <pc:sldLayoutMk cId="281097569" sldId="2147483668"/>
          </pc:sldLayoutMkLst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81097569" sldId="2147483668"/>
              <ac:spMk id="2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81097569" sldId="2147483668"/>
              <ac:spMk id="3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81097569" sldId="2147483668"/>
              <ac:spMk id="4" creationId="{00000000-0000-0000-0000-000000000000}"/>
            </ac:spMkLst>
          </pc:spChg>
        </pc:sldLayoutChg>
        <pc:sldLayoutChg chg="modSp">
          <pc:chgData name="Steinke, Isaiah P" userId="028abe8a-b891-4024-818d-d6eff71288c8" providerId="ADAL" clId="{86016EA0-924C-40F2-8EEC-27AFFD2B48F9}" dt="2023-09-06T18:13:02.588" v="144"/>
          <pc:sldLayoutMkLst>
            <pc:docMk/>
            <pc:sldMasterMk cId="2264004974" sldId="2147483660"/>
            <pc:sldLayoutMk cId="2832877220" sldId="2147483669"/>
          </pc:sldLayoutMkLst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832877220" sldId="2147483669"/>
              <ac:spMk id="2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832877220" sldId="2147483669"/>
              <ac:spMk id="3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2832877220" sldId="2147483669"/>
              <ac:spMk id="4" creationId="{00000000-0000-0000-0000-000000000000}"/>
            </ac:spMkLst>
          </pc:spChg>
        </pc:sldLayoutChg>
        <pc:sldLayoutChg chg="modSp">
          <pc:chgData name="Steinke, Isaiah P" userId="028abe8a-b891-4024-818d-d6eff71288c8" providerId="ADAL" clId="{86016EA0-924C-40F2-8EEC-27AFFD2B48F9}" dt="2023-09-06T18:13:02.588" v="144"/>
          <pc:sldLayoutMkLst>
            <pc:docMk/>
            <pc:sldMasterMk cId="2264004974" sldId="2147483660"/>
            <pc:sldLayoutMk cId="1869414113" sldId="2147483671"/>
          </pc:sldLayoutMkLst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1869414113" sldId="2147483671"/>
              <ac:spMk id="2" creationId="{00000000-0000-0000-0000-000000000000}"/>
            </ac:spMkLst>
          </pc:spChg>
          <pc:spChg chg="mod">
            <ac:chgData name="Steinke, Isaiah P" userId="028abe8a-b891-4024-818d-d6eff71288c8" providerId="ADAL" clId="{86016EA0-924C-40F2-8EEC-27AFFD2B48F9}" dt="2023-09-06T18:13:02.588" v="144"/>
            <ac:spMkLst>
              <pc:docMk/>
              <pc:sldMasterMk cId="2264004974" sldId="2147483660"/>
              <pc:sldLayoutMk cId="1869414113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Steinke, Isaiah P" userId="028abe8a-b891-4024-818d-d6eff71288c8" providerId="ADAL" clId="{C84B2388-51E8-4DC9-8D00-D843DCF04367}"/>
    <pc:docChg chg="delSld">
      <pc:chgData name="Steinke, Isaiah P" userId="028abe8a-b891-4024-818d-d6eff71288c8" providerId="ADAL" clId="{C84B2388-51E8-4DC9-8D00-D843DCF04367}" dt="2023-09-20T21:34:53.900" v="1" actId="2696"/>
      <pc:docMkLst>
        <pc:docMk/>
      </pc:docMkLst>
      <pc:sldChg chg="del delCm">
        <pc:chgData name="Steinke, Isaiah P" userId="028abe8a-b891-4024-818d-d6eff71288c8" providerId="ADAL" clId="{C84B2388-51E8-4DC9-8D00-D843DCF04367}" dt="2023-09-20T21:34:53.900" v="1" actId="2696"/>
        <pc:sldMkLst>
          <pc:docMk/>
          <pc:sldMk cId="529462980" sldId="259"/>
        </pc:sldMkLst>
      </pc:sldChg>
      <pc:sldChg chg="delCm">
        <pc:chgData name="Steinke, Isaiah P" userId="028abe8a-b891-4024-818d-d6eff71288c8" providerId="ADAL" clId="{C84B2388-51E8-4DC9-8D00-D843DCF04367}" dt="2023-09-20T21:34:50.441" v="0"/>
        <pc:sldMkLst>
          <pc:docMk/>
          <pc:sldMk cId="335716888" sldId="260"/>
        </pc:sldMkLst>
      </pc:sldChg>
    </pc:docChg>
  </pc:docChgLst>
  <pc:docChgLst>
    <pc:chgData name="Steinke, Isaiah P" userId="028abe8a-b891-4024-818d-d6eff71288c8" providerId="ADAL" clId="{A993E099-038B-4BE6-8BB4-F03B7F0705DD}"/>
    <pc:docChg chg="modSld">
      <pc:chgData name="Steinke, Isaiah P" userId="028abe8a-b891-4024-818d-d6eff71288c8" providerId="ADAL" clId="{A993E099-038B-4BE6-8BB4-F03B7F0705DD}" dt="2023-09-11T19:28:05.458" v="0" actId="20577"/>
      <pc:docMkLst>
        <pc:docMk/>
      </pc:docMkLst>
      <pc:sldChg chg="modSp mod">
        <pc:chgData name="Steinke, Isaiah P" userId="028abe8a-b891-4024-818d-d6eff71288c8" providerId="ADAL" clId="{A993E099-038B-4BE6-8BB4-F03B7F0705DD}" dt="2023-09-11T19:28:05.458" v="0" actId="20577"/>
        <pc:sldMkLst>
          <pc:docMk/>
          <pc:sldMk cId="335716888" sldId="260"/>
        </pc:sldMkLst>
        <pc:spChg chg="mod">
          <ac:chgData name="Steinke, Isaiah P" userId="028abe8a-b891-4024-818d-d6eff71288c8" providerId="ADAL" clId="{A993E099-038B-4BE6-8BB4-F03B7F0705DD}" dt="2023-09-11T19:28:05.458" v="0" actId="20577"/>
          <ac:spMkLst>
            <pc:docMk/>
            <pc:sldMk cId="335716888" sldId="260"/>
            <ac:spMk id="3" creationId="{A793186A-774C-BABD-52B1-5B4228F463B4}"/>
          </ac:spMkLst>
        </pc:spChg>
      </pc:sldChg>
    </pc:docChg>
  </pc:docChgLst>
  <pc:docChgLst>
    <pc:chgData name="Mundy, Beth E" userId="09c03546-1d2d-4d82-89e1-bb5e2a2e687b" providerId="ADAL" clId="{6EB138A1-2DCB-42F0-9CDF-8A0D0D0AD772}"/>
    <pc:docChg chg="modSld">
      <pc:chgData name="Mundy, Beth E" userId="09c03546-1d2d-4d82-89e1-bb5e2a2e687b" providerId="ADAL" clId="{6EB138A1-2DCB-42F0-9CDF-8A0D0D0AD772}" dt="2023-10-13T20:39:42.998" v="10" actId="113"/>
      <pc:docMkLst>
        <pc:docMk/>
      </pc:docMkLst>
      <pc:sldChg chg="modSp mod">
        <pc:chgData name="Mundy, Beth E" userId="09c03546-1d2d-4d82-89e1-bb5e2a2e687b" providerId="ADAL" clId="{6EB138A1-2DCB-42F0-9CDF-8A0D0D0AD772}" dt="2023-10-13T20:39:42.998" v="10" actId="113"/>
        <pc:sldMkLst>
          <pc:docMk/>
          <pc:sldMk cId="335716888" sldId="260"/>
        </pc:sldMkLst>
        <pc:spChg chg="mod">
          <ac:chgData name="Mundy, Beth E" userId="09c03546-1d2d-4d82-89e1-bb5e2a2e687b" providerId="ADAL" clId="{6EB138A1-2DCB-42F0-9CDF-8A0D0D0AD772}" dt="2023-10-13T20:39:42.998" v="10" actId="113"/>
          <ac:spMkLst>
            <pc:docMk/>
            <pc:sldMk cId="335716888" sldId="260"/>
            <ac:spMk id="8" creationId="{90DA3915-F68F-03C6-6B9D-7E9A8C2FDB3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7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1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2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2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6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8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0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9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C443-4F17-BD4D-8597-A25352DE1CD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2AFCB-F8F6-0B48-B8A5-F9B585EB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7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B21A3D-0E21-FFD1-E14D-B16DC16C24D2}"/>
              </a:ext>
            </a:extLst>
          </p:cNvPr>
          <p:cNvSpPr txBox="1"/>
          <p:nvPr/>
        </p:nvSpPr>
        <p:spPr>
          <a:xfrm>
            <a:off x="190108" y="114562"/>
            <a:ext cx="11906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Building a Theoretical Dynamical Model for Thunderstorms over the United States</a:t>
            </a:r>
            <a:endParaRPr lang="en-US" sz="28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93186A-774C-BABD-52B1-5B4228F463B4}"/>
              </a:ext>
            </a:extLst>
          </p:cNvPr>
          <p:cNvSpPr txBox="1"/>
          <p:nvPr/>
        </p:nvSpPr>
        <p:spPr>
          <a:xfrm>
            <a:off x="425182" y="1068669"/>
            <a:ext cx="554304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cs typeface="Times New Roman" panose="02020603050405020304" pitchFamily="18" charset="0"/>
              </a:rPr>
              <a:t>Objective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Build a theoretical dynamical model to capture the realistic properties of mesoscale convective systems (MCSs) and isolate the basic mechanisms for their initiation, intensification, and eastward propagation.</a:t>
            </a:r>
          </a:p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cs typeface="Times New Roman" panose="02020603050405020304" pitchFamily="18" charset="0"/>
              </a:rPr>
              <a:t>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Develop a simple moist potential vorticity (PV) model for mid-latitude MCSs over land that readily describes the interactions among PV perturbations, air moisture, and soil moisture.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Conduct multiple experiments with or without various environmental factors and external forcing to investigate their impacts on MCS dynamics and vertical structures in mesoscale circulation. </a:t>
            </a:r>
          </a:p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cs typeface="Times New Roman" panose="02020603050405020304" pitchFamily="18" charset="0"/>
              </a:rPr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Mechanical forcing can induce lower-level updrafts and cooling, providing favorable conditions for initiating MCSs.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Positive feedback among the surface winds, evaporation rate, and air moisture is found to intensify MCSs.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Background surface westerlies and the vertical westerly wind shear provide favorable conditions for the eastward propagation of MCSs.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Stratiform heating helps shape the mesoscale circulation response.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The model is a useful tool for understanding the fundamental mechanisms of MCS dynamics.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07884F-9E6D-4BAB-BC5A-BEB373BB0E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741"/>
          <a:stretch/>
        </p:blipFill>
        <p:spPr>
          <a:xfrm>
            <a:off x="7205457" y="2831674"/>
            <a:ext cx="3767208" cy="17473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DA3915-F68F-03C6-6B9D-7E9A8C2FDB35}"/>
              </a:ext>
            </a:extLst>
          </p:cNvPr>
          <p:cNvSpPr txBox="1"/>
          <p:nvPr/>
        </p:nvSpPr>
        <p:spPr>
          <a:xfrm>
            <a:off x="7262273" y="5913173"/>
            <a:ext cx="3913347" cy="707886"/>
          </a:xfrm>
          <a:prstGeom prst="rect">
            <a:avLst/>
          </a:prstGeom>
          <a:noFill/>
          <a:ln w="19050"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</a:rPr>
              <a:t>Yang Q, LR Leung, Z Feng, and X Chen. 2023. “</a:t>
            </a:r>
            <a:r>
              <a:rPr lang="en-US" sz="1000" dirty="0">
                <a:solidFill>
                  <a:srgbClr val="000000"/>
                </a:solidFill>
                <a:ea typeface="Times New Roman" panose="02020603050405020304" pitchFamily="18" charset="0"/>
              </a:rPr>
              <a:t>A Moist Potential Vorticity Model for Mid-Latitude Long-Lived Mesoscale Convective Systems over Land,” </a:t>
            </a:r>
            <a:r>
              <a:rPr lang="en-US" sz="1000" i="1" dirty="0">
                <a:solidFill>
                  <a:srgbClr val="363636"/>
                </a:solidFill>
                <a:ea typeface="Times New Roman" panose="02020603050405020304" pitchFamily="18" charset="0"/>
              </a:rPr>
              <a:t>Journal of the Atmospheric Sciences,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363636"/>
                </a:solidFill>
                <a:ea typeface="Times New Roman" panose="02020603050405020304" pitchFamily="18" charset="0"/>
              </a:rPr>
              <a:t>80, 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</a:rPr>
              <a:t>2399 (2023). </a:t>
            </a:r>
          </a:p>
          <a:p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</a:rPr>
              <a:t>[DOI: </a:t>
            </a:r>
            <a:r>
              <a:rPr lang="en-US" sz="1000" dirty="0">
                <a:solidFill>
                  <a:srgbClr val="000000"/>
                </a:solidFill>
                <a:ea typeface="Times New Roman" panose="02020603050405020304" pitchFamily="18" charset="0"/>
              </a:rPr>
              <a:t>10.1175/JAS-D-22-0244.1]</a:t>
            </a:r>
            <a:endParaRPr lang="en-US" sz="1000" dirty="0"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187DFF-A4DC-6162-319C-1D61CD59A9C6}"/>
              </a:ext>
            </a:extLst>
          </p:cNvPr>
          <p:cNvSpPr txBox="1"/>
          <p:nvPr/>
        </p:nvSpPr>
        <p:spPr>
          <a:xfrm>
            <a:off x="7205457" y="4645934"/>
            <a:ext cx="4026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theoretical dynamical model highlights the crucial role of mechanical forcing for (a) initiation, (b) wind-evaporation positive feedback for intensification, and (c) asymmetric evaporation, vertical wind shear, and stratiform heating for the eastward propagation of MCSs over mid-latitude land regions.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834B49-C082-5FDD-0D0F-360E46463B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6908"/>
          <a:stretch/>
        </p:blipFill>
        <p:spPr>
          <a:xfrm>
            <a:off x="8207613" y="1068669"/>
            <a:ext cx="1762896" cy="166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6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577</TotalTime>
  <Words>281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Yang, Qiu</dc:creator>
  <cp:lastModifiedBy>Mundy, Beth E</cp:lastModifiedBy>
  <cp:revision>5</cp:revision>
  <dcterms:created xsi:type="dcterms:W3CDTF">2021-10-05T20:17:29Z</dcterms:created>
  <dcterms:modified xsi:type="dcterms:W3CDTF">2023-10-13T20:39:44Z</dcterms:modified>
</cp:coreProperties>
</file>