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9"/>
    <p:restoredTop sz="94577"/>
  </p:normalViewPr>
  <p:slideViewPr>
    <p:cSldViewPr>
      <p:cViewPr varScale="1">
        <p:scale>
          <a:sx n="116" d="100"/>
          <a:sy n="116" d="100"/>
        </p:scale>
        <p:origin x="18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6A74D-81BC-4965-8D76-20C793EE69AD}" type="datetimeFigureOut">
              <a:rPr lang="en-US" smtClean="0"/>
              <a:pPr/>
              <a:t>8/10/22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93DC-401D-445D-9E15-8375BE67F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6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6D64-B606-4833-8E9E-A8FC51B35A1D}" type="datetimeFigureOut">
              <a:rPr lang="en-US" smtClean="0"/>
              <a:pPr/>
              <a:t>8/10/22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83373"/>
            <a:ext cx="8915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/>
              <a:t>Observations of Declining Primary Production in the Western Bering Strait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3926" y="533400"/>
            <a:ext cx="39876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To investigate recent biological change in the Bering Strait, we compiled a satellite-based time series of chlorophyll-a concentrations derived from Aqua-Moderate Resolution Imaging. Spectroradiometer (Aqua-MODIS)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Modeled chlorophyll-a, primary production, and surface nitrate concentrations were obtained from the Regional Arctic System Model to provide insight into the mechanisms causing changes seen in the observations.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3926" y="3200400"/>
            <a:ext cx="398767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The early season declines in primary productivity in the western Bering Strait have important consequences for the further downstream.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Changes in the seasonal and spatial distribution of spring phytoplankton blooms in the Pacific Arctic will also likely have important effects on pelagic-benthic coupling in a region with historically high benthic biomass and large populations of seabirds and marine mammals that depend upon benthic prey for survival.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6029980"/>
            <a:ext cx="871066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Frey, K. E., J. Clement Kinney, L. V. Stock, R. </a:t>
            </a:r>
            <a:r>
              <a:rPr lang="en-US" sz="1400" dirty="0" err="1"/>
              <a:t>Osinski</a:t>
            </a:r>
            <a:r>
              <a:rPr lang="en-US" sz="1400" dirty="0"/>
              <a:t> (2022) Observations of Declining Primary Production in the Western Bering Strait, Oceanography, 35(2), https://</a:t>
            </a:r>
            <a:r>
              <a:rPr lang="en-US" sz="1400" dirty="0" err="1"/>
              <a:t>doi.org</a:t>
            </a:r>
            <a:r>
              <a:rPr lang="en-US" sz="1400" dirty="0"/>
              <a:t>/10.5670/oceanog.2022.123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9FF80A-D7E1-DA4E-8E46-F34A599D7489}"/>
              </a:ext>
            </a:extLst>
          </p:cNvPr>
          <p:cNvSpPr txBox="1"/>
          <p:nvPr/>
        </p:nvSpPr>
        <p:spPr>
          <a:xfrm>
            <a:off x="364474" y="3643695"/>
            <a:ext cx="17608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Decadal Theil-Sen median trends for May/June over the years 2003–2020 in (</a:t>
            </a:r>
            <a:r>
              <a:rPr lang="en-US" sz="1000" b="1" dirty="0" err="1">
                <a:solidFill>
                  <a:srgbClr val="0070C0"/>
                </a:solidFill>
              </a:rPr>
              <a:t>a,b</a:t>
            </a:r>
            <a:r>
              <a:rPr lang="en-US" sz="1000" b="1" dirty="0">
                <a:solidFill>
                  <a:srgbClr val="0070C0"/>
                </a:solidFill>
              </a:rPr>
              <a:t>) sea ice concentrations, (</a:t>
            </a:r>
            <a:r>
              <a:rPr lang="en-US" sz="1000" b="1" dirty="0" err="1">
                <a:solidFill>
                  <a:srgbClr val="0070C0"/>
                </a:solidFill>
              </a:rPr>
              <a:t>c,d</a:t>
            </a:r>
            <a:r>
              <a:rPr lang="en-US" sz="1000" b="1" dirty="0">
                <a:solidFill>
                  <a:srgbClr val="0070C0"/>
                </a:solidFill>
              </a:rPr>
              <a:t>) surface nitrate concentrations, (</a:t>
            </a:r>
            <a:r>
              <a:rPr lang="en-US" sz="1000" b="1" dirty="0" err="1">
                <a:solidFill>
                  <a:srgbClr val="0070C0"/>
                </a:solidFill>
              </a:rPr>
              <a:t>e,f</a:t>
            </a:r>
            <a:r>
              <a:rPr lang="en-US" sz="1000" b="1" dirty="0">
                <a:solidFill>
                  <a:srgbClr val="0070C0"/>
                </a:solidFill>
              </a:rPr>
              <a:t>) chlorophyll-a concentrations, and (</a:t>
            </a:r>
            <a:r>
              <a:rPr lang="en-US" sz="1000" b="1" dirty="0" err="1">
                <a:solidFill>
                  <a:srgbClr val="0070C0"/>
                </a:solidFill>
              </a:rPr>
              <a:t>g,h</a:t>
            </a:r>
            <a:r>
              <a:rPr lang="en-US" sz="1000" b="1" dirty="0">
                <a:solidFill>
                  <a:srgbClr val="0070C0"/>
                </a:solidFill>
              </a:rPr>
              <a:t>) primary productivity. Hatched regions indicate statistically significant (p &lt; 0.1) trends, determined using the Mann-Kendall test for trend. </a:t>
            </a: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82811"/>
            <a:ext cx="168083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Objective</a:t>
            </a:r>
          </a:p>
          <a:p>
            <a:endParaRPr lang="en-US" sz="1400" dirty="0"/>
          </a:p>
          <a:p>
            <a:r>
              <a:rPr lang="en-US" sz="1400" dirty="0"/>
              <a:t>Observations of trends in primary production are combined with modeled nutrient concentration trends in the Bering Strait region to understand mechanisms causing changes.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4176CC-7EF6-7D1D-49E9-31A8BD53F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37" y="460574"/>
            <a:ext cx="2878589" cy="548302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283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Office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renu</dc:creator>
  <cp:lastModifiedBy>Kinney, Jaclyn (CIV)</cp:lastModifiedBy>
  <cp:revision>89</cp:revision>
  <dcterms:created xsi:type="dcterms:W3CDTF">2010-09-02T17:02:09Z</dcterms:created>
  <dcterms:modified xsi:type="dcterms:W3CDTF">2022-08-10T18:39:46Z</dcterms:modified>
</cp:coreProperties>
</file>