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B1F30A-6DBD-3396-665E-888F30656CCC}" name="Feng, Zhe" initials="ZF" userId="S::Zhe.Feng@pnnl.gov::9db0838b-86ae-413d-82ec-5e4502d34c4a" providerId="AD"/>
  <p188:author id="{91A9895A-2F7A-A274-93E4-20272CFE8043}" name="Mundy, Beth E" initials="MBE" userId="S::beth.mundy@pnnl.gov::09c03546-1d2d-4d82-89e1-bb5e2a2e687b" providerId="AD"/>
  <p188:author id="{67DD7A8B-7914-EF45-194D-63C47381F611}" name="Tackett, Susan M" initials="TSM" userId="S::susan.tackett@pnnl.gov::167ce18c-b39f-4abc-bc03-028e1caa66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270"/>
    <p:restoredTop sz="96327"/>
  </p:normalViewPr>
  <p:slideViewPr>
    <p:cSldViewPr snapToGrid="0">
      <p:cViewPr varScale="1">
        <p:scale>
          <a:sx n="117" d="100"/>
          <a:sy n="117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EF42E7CA-EF7E-4351-A1C6-AC86267F637C}"/>
    <pc:docChg chg="modSld">
      <pc:chgData name="Mundy, Beth E" userId="09c03546-1d2d-4d82-89e1-bb5e2a2e687b" providerId="ADAL" clId="{EF42E7CA-EF7E-4351-A1C6-AC86267F637C}" dt="2023-06-08T18:13:08.197" v="6"/>
      <pc:docMkLst>
        <pc:docMk/>
      </pc:docMkLst>
      <pc:sldChg chg="modSp mod delCm modCm">
        <pc:chgData name="Mundy, Beth E" userId="09c03546-1d2d-4d82-89e1-bb5e2a2e687b" providerId="ADAL" clId="{EF42E7CA-EF7E-4351-A1C6-AC86267F637C}" dt="2023-06-08T18:13:08.197" v="6"/>
        <pc:sldMkLst>
          <pc:docMk/>
          <pc:sldMk cId="73107320" sldId="256"/>
        </pc:sldMkLst>
        <pc:spChg chg="mod">
          <ac:chgData name="Mundy, Beth E" userId="09c03546-1d2d-4d82-89e1-bb5e2a2e687b" providerId="ADAL" clId="{EF42E7CA-EF7E-4351-A1C6-AC86267F637C}" dt="2023-06-08T18:12:59.218" v="2" actId="6549"/>
          <ac:spMkLst>
            <pc:docMk/>
            <pc:sldMk cId="73107320" sldId="256"/>
            <ac:spMk id="5" creationId="{7310FAAA-EA8B-251F-D262-CBBADFE182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6C45-A3D4-95BF-6EEE-70EBDB127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09E2F-AF85-0D8B-4149-58B3CF3CC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7738-607B-4D3A-FB97-E27E432B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15C6-CB8F-B45D-0B9D-24D52DB5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538A-2281-7062-D491-4F1CEFA6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8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5C37-ABD9-03CF-52AE-A677AF01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9FECE-479B-3DF1-19A6-C18875FF8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F224-DC65-7673-B0A6-8D7B98CB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0062F-D220-E6FD-1E6D-ED996CBE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56A26-E717-51B1-8061-66BB85E7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5A2CF-166E-D1C7-06ED-A88C24F67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9B4B-58A2-2B69-E81A-1F7F72292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FCC5A-034E-7BBB-F5B7-85DD47EA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18C-DC05-1B40-C914-4522CC72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6B11-20D5-3AEA-2BA2-EC87CE7D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E197-FD4B-BA8C-B400-843E52D2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DF60-0F50-53B6-A979-F755634E6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BAB9-87BD-8785-E339-5371EC54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E393B-D646-5B00-AA7B-F986B441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30A-3FBE-5702-BED3-85DA63E6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685D-57FC-B430-6530-A23AB3D1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AC64-C53E-3D6A-3F78-06CFD2FE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9F555-7B38-FC05-612D-677591E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7686-37B5-BB03-0D96-660F191B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37EB3-7155-2CBC-045C-E8B08FAD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59C1-143D-86F5-8F84-D1A66400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82FA-F039-A8A8-283D-8F00C2FC9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4D597-9314-7270-CADC-D30C75FC8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8E221-EEB5-82E4-8115-E2843697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38C55-F2D6-10A9-E12E-439F774C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6E63C-67D2-666C-0ECF-5A231ABF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F63F-7270-4E29-4562-E8CF82B1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7B987-2541-264C-C8AE-8A4152A85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00FD0-B83B-6587-8EBF-E75D77B4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5D2BB-AC42-24DB-7FE9-6FA5FCEF6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27A34-8070-9F90-DE45-E496387FB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6094B-F7B2-382E-D936-99806731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CF01B-ED7D-BF08-EC4B-7AE8365C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67592-7971-84FB-EF5B-23FC18C4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DA19-CBBD-2E17-D6D1-77BC05AA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56FA8-4E27-0CF5-94F4-6FFC2FBE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44432-0E53-2744-0326-875B0862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AD28-94A2-ED14-661B-05694F85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4A862-901D-3044-F8FB-2F17BE51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C0663-9F5C-759B-476D-7B0FBDC5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24C8D-F799-F544-24F0-18469448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76D3-1B1A-37CD-A0F6-C4C375B1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0DA0-64AC-D907-DD30-88716D31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5EC9D-E506-8ABE-5F20-E4A9E9A8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4C44D-0A43-2169-85A9-853489A1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B7DE4-4358-146D-D6CC-BC3AF052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9FC6C-DD47-EE43-06A1-EE5021A6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FD8B-0BF6-F455-3E77-A5819BD5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CBD6D-9760-E4A3-15A4-57A32648B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F8DAD-6DA4-05D4-48C6-EF861D803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FD4BC-56DA-EEB0-3844-A7A5ACD7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3D19F-02A9-D3A5-0ED6-E39449F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66461-F598-56F3-4BBD-562B730A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F3B4-8571-294D-012D-8E40B613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30A6E-1EB6-80BD-E829-09C1C7376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B84-C72D-408B-CDFE-6CFB75E8B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EB71-4980-5B47-BC82-4BF5BE72AEA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0B1C-04D2-6678-F87B-308111F2A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11B5-A928-36E1-18A0-EF4668878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2C09-7B1B-274E-93DF-53DDF73E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gmd-16-2753-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72CAA0-8DB6-872E-360A-DFA48677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55437" y="634830"/>
            <a:ext cx="5331763" cy="474477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23263F-E726-43C2-BDA9-BBA02820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65316"/>
            <a:ext cx="11390086" cy="59964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Flexible Feature Tracking Package for Climate Science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0FAAA-EA8B-251F-D262-CBBADFE1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7" y="894032"/>
            <a:ext cx="6060679" cy="545514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/>
              <a:t>Objective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sz="1600" dirty="0"/>
              <a:t>Develop a novel feature tracking package, </a:t>
            </a:r>
            <a:r>
              <a:rPr lang="en-US" altLang="en-US" sz="1600" dirty="0">
                <a:cs typeface="Calibri"/>
              </a:rPr>
              <a:t>PyFLEXTRKR (Python </a:t>
            </a:r>
            <a:r>
              <a:rPr lang="en-US" altLang="en-US" sz="1600" dirty="0" err="1">
                <a:cs typeface="Calibri"/>
              </a:rPr>
              <a:t>FLEXible</a:t>
            </a:r>
            <a:r>
              <a:rPr lang="en-US" altLang="en-US" sz="1600" dirty="0">
                <a:cs typeface="Calibri"/>
              </a:rPr>
              <a:t> object </a:t>
            </a:r>
            <a:r>
              <a:rPr lang="en-US" altLang="en-US" sz="1600" dirty="0" err="1">
                <a:cs typeface="Calibri"/>
              </a:rPr>
              <a:t>TRacKeR</a:t>
            </a:r>
            <a:r>
              <a:rPr lang="en-US" altLang="en-US" sz="1600" dirty="0">
                <a:cs typeface="Calibri"/>
              </a:rPr>
              <a:t>) </a:t>
            </a:r>
            <a:r>
              <a:rPr lang="en-US" sz="1600" dirty="0"/>
              <a:t>to facilitate scientific discovery, advanced model evaluation, and model development efforts.</a:t>
            </a:r>
            <a:endParaRPr lang="en-US" sz="1600" dirty="0">
              <a:cs typeface="Calibri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/>
              <a:t>Approach</a:t>
            </a:r>
            <a:endParaRPr lang="en-US" sz="2000" b="1" dirty="0"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sz="1600" dirty="0"/>
              <a:t>Develop an open-source Python framework with a modular design that is easy to adapt to tracking different features at any resolution.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sz="1600" dirty="0"/>
              <a:t>Optimize </a:t>
            </a:r>
            <a:r>
              <a:rPr lang="en-US" sz="1600"/>
              <a:t>performance on </a:t>
            </a:r>
            <a:r>
              <a:rPr lang="en-US" sz="1600" dirty="0"/>
              <a:t>large datasets with scalable parallelization, provide visualization, post-processing, and statistical analysis tools.</a:t>
            </a:r>
            <a:endParaRPr lang="en-US" sz="1600" dirty="0">
              <a:cs typeface="Calibri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/>
              <a:t>Impact</a:t>
            </a:r>
            <a:endParaRPr lang="en-US" altLang="en-US" sz="2000" b="1" dirty="0">
              <a:cs typeface="Calibri"/>
            </a:endParaRPr>
          </a:p>
          <a:p>
            <a:pPr marL="283210" indent="-28321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en-US" sz="1600" dirty="0">
                <a:cs typeface="Calibri"/>
              </a:rPr>
              <a:t>PyFLEXTRKR can track 2-D atmospheric objects at any resolution and handle merging and splitting.</a:t>
            </a:r>
          </a:p>
          <a:p>
            <a:pPr marL="283210" indent="-28321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en-US" sz="1600" dirty="0">
                <a:cs typeface="Calibri"/>
              </a:rPr>
              <a:t>The package has a collection of multi-object identification algorithms and is optimized for large datasets, such as global kilometer-scale satellite and model simulation data.</a:t>
            </a:r>
          </a:p>
          <a:p>
            <a:pPr marL="283210" indent="-28321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en-US" sz="1600" dirty="0">
                <a:cs typeface="Calibri"/>
              </a:rPr>
              <a:t>The work provides examples of convective cell tracking in radar observations and large-eddy simulation outputs, as well as mesoscale convective system tracking in satellite observations, kilometer-scale models and global climate models.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CAB5EC7-916A-0495-DC6C-D8564EB1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539" y="6238686"/>
            <a:ext cx="5422173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Z. Feng, J. Hardin, H. C. Barnes, J. Li, L. R. Leung, A.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Varble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and Z. Zhang. “</a:t>
            </a:r>
            <a:r>
              <a:rPr lang="en-US" altLang="en-US" sz="1000" dirty="0">
                <a:solidFill>
                  <a:srgbClr val="000000"/>
                </a:solidFill>
                <a:latin typeface="+mn-lt"/>
                <a:hlinkClick r:id="rId3"/>
              </a:rPr>
              <a:t>PyFLEXTRKR: a flexible feature tracking Python software for convective cloud analysis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,” </a:t>
            </a:r>
            <a:r>
              <a:rPr lang="en-US" altLang="en-US" sz="1000" i="1" dirty="0" err="1">
                <a:solidFill>
                  <a:srgbClr val="000000"/>
                </a:solidFill>
                <a:latin typeface="+mn-lt"/>
              </a:rPr>
              <a:t>Geosci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. Model Dev.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16(10), 2753-2776 (2023). [DOI:10.5194/gmd-16-2753-2023]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BE47F44-4E5D-7CD8-8BB9-D56E0582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539" y="5336099"/>
            <a:ext cx="542217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(a) PyFLEXTRKR has specialized capabilities for tracking convective clouds with multiple variables. (b) Example of tracking mesoscale convective systems to evaluate kilometer-scale regional climate model and (c) example of tracking convective cells to understand storm formation processes in large-eddy simulation model.</a:t>
            </a:r>
          </a:p>
        </p:txBody>
      </p:sp>
    </p:spTree>
    <p:extLst>
      <p:ext uri="{BB962C8B-B14F-4D97-AF65-F5344CB8AC3E}">
        <p14:creationId xmlns:p14="http://schemas.microsoft.com/office/powerpoint/2010/main" val="7310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269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 Flexible Feature Tracking Package for Climate 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Well Do Next-Generation Earth System Models Simulate Mesoscale Storms?</dc:title>
  <dc:creator>Feng, Zhe</dc:creator>
  <cp:lastModifiedBy>Mundy, Beth E</cp:lastModifiedBy>
  <cp:revision>69</cp:revision>
  <cp:lastPrinted>2023-05-23T21:41:07Z</cp:lastPrinted>
  <dcterms:created xsi:type="dcterms:W3CDTF">2023-02-20T20:42:51Z</dcterms:created>
  <dcterms:modified xsi:type="dcterms:W3CDTF">2023-06-08T18:13:15Z</dcterms:modified>
</cp:coreProperties>
</file>