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0" autoAdjust="0"/>
    <p:restoredTop sz="95000" autoAdjust="0"/>
  </p:normalViewPr>
  <p:slideViewPr>
    <p:cSldViewPr>
      <p:cViewPr varScale="1">
        <p:scale>
          <a:sx n="120" d="100"/>
          <a:sy n="120" d="100"/>
        </p:scale>
        <p:origin x="76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  <a:latin typeface="+mn-lt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</a:rPr>
              <a:t>Evaluate the impacts of sea-level rise on coastal groundwater systems at global scales.</a:t>
            </a:r>
          </a:p>
          <a:p>
            <a:pPr>
              <a:spcBef>
                <a:spcPct val="15000"/>
              </a:spcBef>
              <a:defRPr/>
            </a:pPr>
            <a:endParaRPr lang="en-US" sz="1600" b="1" dirty="0">
              <a:solidFill>
                <a:prstClr val="black"/>
              </a:solidFill>
              <a:latin typeface="+mn-lt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  <a:latin typeface="+mn-lt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</a:rPr>
              <a:t>Use a bathtub model to estimate coastal inundated areas caused by sea-level rise.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</a:rPr>
              <a:t>Develop a land–ocean coupling scheme in the Energy Exascale Earth System Model (E3SM), including seawater infiltration and lateral exchange.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</a:rPr>
              <a:t>Use a random forest regression method to uncover the driving factors for the land–ocean coupling process.</a:t>
            </a:r>
          </a:p>
          <a:p>
            <a:pPr>
              <a:spcBef>
                <a:spcPct val="15000"/>
              </a:spcBef>
              <a:defRPr/>
            </a:pPr>
            <a:endParaRPr lang="en-US" sz="1600" dirty="0">
              <a:solidFill>
                <a:prstClr val="black"/>
              </a:solidFill>
              <a:latin typeface="+mn-lt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+mn-lt"/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Sea-level rise is projected to raise the coastal groundwater table at global scales.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Results from the coupled model indicate that seawater infiltration from the inundated areas dominates the land–ocean coupling process.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8653" y="290673"/>
            <a:ext cx="117309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Earth System Model Simulates a Raised Coastal Groundwater Table Caused</a:t>
            </a:r>
            <a:br>
              <a:rPr lang="en-US" alt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by Sea-Level Rise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89879" y="5394435"/>
            <a:ext cx="5749721" cy="106356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Xu, D., Bisht, G., Feng, D., Tan, Z., Li, L., Qiu, H., &amp; Leung, L. R. (2024). </a:t>
            </a:r>
            <a:r>
              <a:rPr lang="en-US" sz="1400" u="none" strike="no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“Impacts of sea-level rise on coastal groundwater table simulated by an Earth system model with a land-ocean coupling scheme</a:t>
            </a:r>
            <a:r>
              <a:rPr lang="en-US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.” 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Earth’s Future</a:t>
            </a:r>
            <a:r>
              <a:rPr lang="en-US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12,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e2024EF004479</a:t>
            </a:r>
            <a:r>
              <a:rPr lang="en-US" sz="14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sz="14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[</a:t>
            </a:r>
            <a:r>
              <a:rPr lang="en-US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DOI: 10.1029/2024EF004479</a:t>
            </a:r>
            <a:r>
              <a:rPr lang="en-US" sz="1400" u="none" strike="no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</a:t>
            </a:r>
            <a:endParaRPr lang="en-US" sz="1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162800" y="4091469"/>
            <a:ext cx="424012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Arial" panose="020B0604020202020204" pitchFamily="34" charset="0"/>
              </a:rPr>
              <a:t>Changes in the groundwater table induced by sea-level rise. The green circles represent the median changes for the black boxes. A positive change means a rise in the groundwater table.</a:t>
            </a:r>
          </a:p>
        </p:txBody>
      </p:sp>
      <p:pic>
        <p:nvPicPr>
          <p:cNvPr id="2" name="Picture 1" descr="A screenshot of a map&#10;&#10;Description automatically generated">
            <a:extLst>
              <a:ext uri="{FF2B5EF4-FFF2-40B4-BE49-F238E27FC236}">
                <a16:creationId xmlns:a16="http://schemas.microsoft.com/office/drawing/2014/main" id="{E807E841-283D-4154-17CC-5699FB616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848" y="1231629"/>
            <a:ext cx="5749721" cy="23497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34ce37e6-51e5-4700-bc4a-ee453d0b2e1a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6770</TotalTime>
  <Words>224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Tan, Zeli</cp:lastModifiedBy>
  <cp:revision>13</cp:revision>
  <cp:lastPrinted>2011-05-11T17:30:12Z</cp:lastPrinted>
  <dcterms:created xsi:type="dcterms:W3CDTF">2017-11-02T21:19:41Z</dcterms:created>
  <dcterms:modified xsi:type="dcterms:W3CDTF">2024-10-09T17:59:44Z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