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8" r:id="rId5"/>
  </p:sldIdLst>
  <p:sldSz cx="12192000" cy="6858000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1A9895A-2F7A-A274-93E4-20272CFE8043}" name="Mundy, Beth E" initials="MBE" userId="S::beth.mundy@pnnl.gov::09c03546-1d2d-4d82-89e1-bb5e2a2e687b" providerId="AD"/>
  <p188:author id="{3CCD125E-CC7B-203E-39C8-6398A13779AA}" name="Himes, Catherine L" initials="HCL" userId="S::catherine.himes@pnnl.gov::3188da6f-cffb-4e9b-aed8-fac80e95ab34" providerId="AD"/>
  <p188:author id="{208A79D6-97A4-8962-F388-34F0F59C61AA}" name="Voisin, Nathalie" initials="VN" userId="S::Nathalie.Voisin@pnnl.gov::690e75e6-992c-420d-ae3a-425380c133b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ndy, Beth E" initials="MBE" lastIdx="6" clrIdx="0">
    <p:extLst>
      <p:ext uri="{19B8F6BF-5375-455C-9EA6-DF929625EA0E}">
        <p15:presenceInfo xmlns:p15="http://schemas.microsoft.com/office/powerpoint/2012/main" userId="S::beth.mundy@pnnl.gov::09c03546-1d2d-4d82-89e1-bb5e2a2e687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F85279-49DA-4DBB-A93A-BFA0EE87EAE8}" v="1" dt="2023-02-03T22:35:32.3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22" d="100"/>
          <a:sy n="122" d="100"/>
        </p:scale>
        <p:origin x="114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mes, Catherine L" userId="3188da6f-cffb-4e9b-aed8-fac80e95ab34" providerId="ADAL" clId="{F1A0B0CD-EE4D-404A-817D-5E9E0B0B1858}"/>
    <pc:docChg chg="modSld">
      <pc:chgData name="Himes, Catherine L" userId="3188da6f-cffb-4e9b-aed8-fac80e95ab34" providerId="ADAL" clId="{F1A0B0CD-EE4D-404A-817D-5E9E0B0B1858}" dt="2023-02-02T17:24:11.416" v="8"/>
      <pc:docMkLst>
        <pc:docMk/>
      </pc:docMkLst>
      <pc:sldChg chg="modSp mod addCm modCm">
        <pc:chgData name="Himes, Catherine L" userId="3188da6f-cffb-4e9b-aed8-fac80e95ab34" providerId="ADAL" clId="{F1A0B0CD-EE4D-404A-817D-5E9E0B0B1858}" dt="2023-02-02T17:24:11.416" v="8"/>
        <pc:sldMkLst>
          <pc:docMk/>
          <pc:sldMk cId="0" sldId="258"/>
        </pc:sldMkLst>
        <pc:spChg chg="mod">
          <ac:chgData name="Himes, Catherine L" userId="3188da6f-cffb-4e9b-aed8-fac80e95ab34" providerId="ADAL" clId="{F1A0B0CD-EE4D-404A-817D-5E9E0B0B1858}" dt="2023-02-02T17:20:40.044" v="5" actId="6549"/>
          <ac:spMkLst>
            <pc:docMk/>
            <pc:sldMk cId="0" sldId="258"/>
            <ac:spMk id="3075" creationId="{00000000-0000-0000-0000-000000000000}"/>
          </ac:spMkLst>
        </pc:spChg>
        <pc:spChg chg="mod">
          <ac:chgData name="Himes, Catherine L" userId="3188da6f-cffb-4e9b-aed8-fac80e95ab34" providerId="ADAL" clId="{F1A0B0CD-EE4D-404A-817D-5E9E0B0B1858}" dt="2023-02-02T17:18:46.965" v="0" actId="20577"/>
          <ac:spMkLst>
            <pc:docMk/>
            <pc:sldMk cId="0" sldId="258"/>
            <ac:spMk id="3076" creationId="{00000000-0000-0000-0000-000000000000}"/>
          </ac:spMkLst>
        </pc:spChg>
        <pc:spChg chg="mod">
          <ac:chgData name="Himes, Catherine L" userId="3188da6f-cffb-4e9b-aed8-fac80e95ab34" providerId="ADAL" clId="{F1A0B0CD-EE4D-404A-817D-5E9E0B0B1858}" dt="2023-02-02T17:19:19.169" v="2" actId="6549"/>
          <ac:spMkLst>
            <pc:docMk/>
            <pc:sldMk cId="0" sldId="258"/>
            <ac:spMk id="3078" creationId="{00000000-0000-0000-0000-000000000000}"/>
          </ac:spMkLst>
        </pc:spChg>
      </pc:sldChg>
    </pc:docChg>
  </pc:docChgLst>
  <pc:docChgLst>
    <pc:chgData name="Mundy, Beth E" userId="09c03546-1d2d-4d82-89e1-bb5e2a2e687b" providerId="ADAL" clId="{C3F85279-49DA-4DBB-A93A-BFA0EE87EAE8}"/>
    <pc:docChg chg="custSel modSld">
      <pc:chgData name="Mundy, Beth E" userId="09c03546-1d2d-4d82-89e1-bb5e2a2e687b" providerId="ADAL" clId="{C3F85279-49DA-4DBB-A93A-BFA0EE87EAE8}" dt="2023-02-08T15:32:22.566" v="10"/>
      <pc:docMkLst>
        <pc:docMk/>
      </pc:docMkLst>
      <pc:sldChg chg="addSp delSp modSp mod delCm">
        <pc:chgData name="Mundy, Beth E" userId="09c03546-1d2d-4d82-89e1-bb5e2a2e687b" providerId="ADAL" clId="{C3F85279-49DA-4DBB-A93A-BFA0EE87EAE8}" dt="2023-02-08T15:32:22.566" v="10"/>
        <pc:sldMkLst>
          <pc:docMk/>
          <pc:sldMk cId="0" sldId="258"/>
        </pc:sldMkLst>
        <pc:spChg chg="mod">
          <ac:chgData name="Mundy, Beth E" userId="09c03546-1d2d-4d82-89e1-bb5e2a2e687b" providerId="ADAL" clId="{C3F85279-49DA-4DBB-A93A-BFA0EE87EAE8}" dt="2023-02-08T15:32:22.566" v="10"/>
          <ac:spMkLst>
            <pc:docMk/>
            <pc:sldMk cId="0" sldId="258"/>
            <ac:spMk id="3078" creationId="{00000000-0000-0000-0000-000000000000}"/>
          </ac:spMkLst>
        </pc:spChg>
        <pc:picChg chg="del">
          <ac:chgData name="Mundy, Beth E" userId="09c03546-1d2d-4d82-89e1-bb5e2a2e687b" providerId="ADAL" clId="{C3F85279-49DA-4DBB-A93A-BFA0EE87EAE8}" dt="2023-02-03T22:35:30.984" v="4" actId="478"/>
          <ac:picMkLst>
            <pc:docMk/>
            <pc:sldMk cId="0" sldId="258"/>
            <ac:picMk id="3" creationId="{AD95B789-A031-4F8F-A6FF-4E24C413BE4E}"/>
          </ac:picMkLst>
        </pc:picChg>
        <pc:picChg chg="add mod">
          <ac:chgData name="Mundy, Beth E" userId="09c03546-1d2d-4d82-89e1-bb5e2a2e687b" providerId="ADAL" clId="{C3F85279-49DA-4DBB-A93A-BFA0EE87EAE8}" dt="2023-02-03T22:35:37.337" v="9" actId="1076"/>
          <ac:picMkLst>
            <pc:docMk/>
            <pc:sldMk cId="0" sldId="258"/>
            <ac:picMk id="4" creationId="{BAECB22A-5722-E071-0663-22B79105A3B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4913F5-1EAE-474B-AF5A-E8BC3172F19B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B298FFB-70F1-4A24-9782-D3D4B90F4D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7624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4063" indent="-2889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0463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5600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0738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79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051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23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95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F705FAF-829E-4395-B8B6-B498D53B3B43}" type="slidenum">
              <a:rPr lang="en-US" altLang="en-US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729682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35F78-85A2-4A8E-B588-72BEBA900BB0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678E4-5B40-41E7-B295-6E15A5E915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7593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7F625-517B-440F-9267-2A80D666B736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89244-42D4-4344-8CB0-317EFA9D52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883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12E40-FFBC-4D16-9B96-AE4DC79ACE89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DC9DD-7613-4A46-8A55-B05D74670C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806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087738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42F4A-CFDF-49B1-A5BB-80EE2A5CB064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322A1-86CB-4EDD-BD25-C77A09E989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7495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97724-70E9-494E-82EA-47E688CC4935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3BD9F-1ED7-43F1-AEB5-0E60C8DFBF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6109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39D08-0738-4E34-AC41-6639B35ACD6D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041E4-4A3F-4086-9C88-809FE63A66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5087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95167-4DB7-4E11-886A-CB7F3966F72D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9FE3B-D710-4794-B641-5B860069AD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6411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64730-86BB-4110-9C41-08FDBFA392CA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306B0-1A4A-4863-93A3-4B49804814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9026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AAD07-01BF-446E-8744-C7BB7767638F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7ABCF-3691-42EF-8D96-8AEB84F186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8207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E092C-7F6F-4DA2-94A1-AFFE6A3B6BFC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D7103-DDC9-4808-B39B-D6FA4C8675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822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619B4-0779-4B38-8346-A994C45F2BF8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C4C9C-1FCF-4447-B5EF-8B19357343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8780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570776-5D34-4B94-8688-589C882A4837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0C62178-E8A7-4C00-A203-4DE18BC737C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1676400" y="3352800"/>
            <a:ext cx="3429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15000"/>
              </a:spcBef>
              <a:buFontTx/>
              <a:buNone/>
            </a:pPr>
            <a:endParaRPr lang="en-US" altLang="en-US" sz="1600">
              <a:solidFill>
                <a:srgbClr val="000000"/>
              </a:solidFill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152400" y="1227184"/>
            <a:ext cx="5834666" cy="5501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/>
          <a:p>
            <a:pPr marL="231775" indent="-231775" algn="ctr">
              <a:spcBef>
                <a:spcPct val="15000"/>
              </a:spcBef>
              <a:defRPr/>
            </a:pPr>
            <a:r>
              <a:rPr lang="en-US" sz="1400" b="1" dirty="0"/>
              <a:t>Objective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>
                <a:latin typeface="Calibri"/>
                <a:cs typeface="Arial"/>
              </a:rPr>
              <a:t>Perform a 1-year scoping study to elucidate and highlight the rich opportunities Puget Sound offers to advance scientific understanding of and the ability to simulate Earth system changes and human–Earth system interactions. </a:t>
            </a:r>
            <a:endParaRPr lang="en-US" sz="1400" b="1" dirty="0"/>
          </a:p>
          <a:p>
            <a:pPr marL="231775" indent="-231775" algn="ctr">
              <a:spcBef>
                <a:spcPct val="15000"/>
              </a:spcBef>
              <a:defRPr/>
            </a:pPr>
            <a:r>
              <a:rPr lang="en-US" sz="1400" b="1" dirty="0"/>
              <a:t>Approach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/>
              <a:t>Review over 200 studies from the scientific literature.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/>
              <a:t>Engage with external input, including an assembled science committee.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/>
              <a:t>Convene a multiday community workshop with local and extra regional experts.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/>
              <a:t>Produce a report that represents an obtained community consensus. </a:t>
            </a:r>
          </a:p>
          <a:p>
            <a:pPr>
              <a:spcBef>
                <a:spcPct val="15000"/>
              </a:spcBef>
              <a:defRPr/>
            </a:pPr>
            <a:endParaRPr lang="en-US" sz="1400" dirty="0"/>
          </a:p>
          <a:p>
            <a:pPr algn="ctr" eaLnBrk="1" hangingPunct="1">
              <a:spcBef>
                <a:spcPct val="15000"/>
              </a:spcBef>
              <a:buFontTx/>
              <a:buNone/>
            </a:pPr>
            <a:r>
              <a:rPr lang="en-US" altLang="en-US" sz="1400" b="1" dirty="0"/>
              <a:t>Impact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/>
              <a:t>Established scientific understanding associated with regional extreme events as well as major regional Earth and human systems, including how these systems interact and change over time. 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/>
              <a:t>Identified knowledge gaps and key research opportunities for Earth and environmental systems modeling in, above, and around Puget Sound.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>
                <a:latin typeface="Calibri"/>
                <a:cs typeface="Arial"/>
              </a:rPr>
              <a:t>One of the research directions is a typology of human system processes and their interactions with Earth systems for accelerating a research-to-operations-to research paradigm.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160106" y="21786"/>
            <a:ext cx="1203189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 dirty="0">
                <a:solidFill>
                  <a:srgbClr val="000000"/>
                </a:solidFill>
                <a:latin typeface="Arial"/>
                <a:cs typeface="Arial"/>
              </a:rPr>
              <a:t>Exploring Multiscale Earth System and Human–Earth System Dynamics in the Puget Sound Region</a:t>
            </a: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6324600" y="6246353"/>
            <a:ext cx="5715000" cy="55399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000000"/>
                </a:solidFill>
                <a:latin typeface="+mn-lt"/>
              </a:rPr>
              <a:t>Voisin, Nathalie, Rose, Deborah J., Broman, Daniel P., Sun, Ning, and Kraucunas, Ian P. </a:t>
            </a:r>
            <a:r>
              <a:rPr lang="en-US" altLang="en-US" sz="1000">
                <a:solidFill>
                  <a:srgbClr val="000000"/>
                </a:solidFill>
                <a:latin typeface="+mn-lt"/>
              </a:rPr>
              <a:t>“Exploring </a:t>
            </a:r>
            <a:r>
              <a:rPr lang="en-US" altLang="en-US" sz="1000" dirty="0">
                <a:solidFill>
                  <a:srgbClr val="000000"/>
                </a:solidFill>
                <a:latin typeface="+mn-lt"/>
              </a:rPr>
              <a:t>Multiscale Earth System and Human-Earth System Dynamics in the Puget Sound </a:t>
            </a:r>
            <a:r>
              <a:rPr lang="en-US" altLang="en-US" sz="1000">
                <a:solidFill>
                  <a:srgbClr val="000000"/>
                </a:solidFill>
                <a:latin typeface="+mn-lt"/>
              </a:rPr>
              <a:t>Region.” </a:t>
            </a:r>
            <a:r>
              <a:rPr lang="en-US" altLang="en-US" sz="1000" dirty="0">
                <a:solidFill>
                  <a:srgbClr val="000000"/>
                </a:solidFill>
                <a:latin typeface="+mn-lt"/>
              </a:rPr>
              <a:t>United States: N. p., 2023. Web. doi:10.2172/1906804. PNNL-33801.</a:t>
            </a:r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6254932" y="5568634"/>
            <a:ext cx="57520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200" b="1">
                <a:solidFill>
                  <a:srgbClr val="0000FF"/>
                </a:solidFill>
                <a:latin typeface="Arial"/>
                <a:cs typeface="Arial"/>
              </a:rPr>
              <a:t>The Puget Sound region presents opportunities to explore a variety of natural and human system processes and interactions shaped by complex geographic, hydroclimatic, and landscape characteristics.</a:t>
            </a:r>
            <a:endParaRPr lang="en-US" altLang="en-US" sz="12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pic>
        <p:nvPicPr>
          <p:cNvPr id="4" name="Picture 3" descr="A map of the world&#10;&#10;Description automatically generated with low confidence">
            <a:extLst>
              <a:ext uri="{FF2B5EF4-FFF2-40B4-BE49-F238E27FC236}">
                <a16:creationId xmlns:a16="http://schemas.microsoft.com/office/drawing/2014/main" id="{BAECB22A-5722-E071-0663-22B79105A3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217066"/>
            <a:ext cx="5562600" cy="41719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OE-Sample-Slide-Highlights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522C35C9ABB64B81B56AE93BD8121A" ma:contentTypeVersion="6" ma:contentTypeDescription="Create a new document." ma:contentTypeScope="" ma:versionID="9d624290c367736fe56a967e31f7a987">
  <xsd:schema xmlns:xsd="http://www.w3.org/2001/XMLSchema" xmlns:xs="http://www.w3.org/2001/XMLSchema" xmlns:p="http://schemas.microsoft.com/office/2006/metadata/properties" xmlns:ns2="34ce37e6-51e5-4700-bc4a-ee453d0b2e1a" targetNamespace="http://schemas.microsoft.com/office/2006/metadata/properties" ma:root="true" ma:fieldsID="2db02a63a5a8a8ad5401177501251ca7" ns2:_="">
    <xsd:import namespace="34ce37e6-51e5-4700-bc4a-ee453d0b2e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ce37e6-51e5-4700-bc4a-ee453d0b2e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E20CC44-E570-40E8-8322-8BE88B7D6619}">
  <ds:schemaRefs>
    <ds:schemaRef ds:uri="34ce37e6-51e5-4700-bc4a-ee453d0b2e1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C74935E-4390-47DD-99CE-60A5373B7B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57D9F0-2B85-430B-8843-0027C0E6F07C}">
  <ds:schemaRefs>
    <ds:schemaRef ds:uri="http://www.w3.org/XML/1998/namespace"/>
    <ds:schemaRef ds:uri="http://purl.org/dc/elements/1.1/"/>
    <ds:schemaRef ds:uri="http://schemas.microsoft.com/office/2006/documentManagement/types"/>
    <ds:schemaRef ds:uri="http://purl.org/dc/dcmitype/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34ce37e6-51e5-4700-bc4a-ee453d0b2e1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DOE-Sample-Slide-Highlights-Template</Template>
  <TotalTime>2930</TotalTime>
  <Words>256</Words>
  <Application>Microsoft Office PowerPoint</Application>
  <PresentationFormat>Widescreen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DOE-Sample-Slide-Highlights-Template</vt:lpstr>
      <vt:lpstr>PowerPoint Presentation</vt:lpstr>
    </vt:vector>
  </TitlesOfParts>
  <Company>PNNL IM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Davis, Emily L</dc:creator>
  <cp:lastModifiedBy>Mundy, Beth E</cp:lastModifiedBy>
  <cp:revision>11</cp:revision>
  <cp:lastPrinted>2011-05-11T17:30:12Z</cp:lastPrinted>
  <dcterms:created xsi:type="dcterms:W3CDTF">2017-11-02T21:19:41Z</dcterms:created>
  <dcterms:modified xsi:type="dcterms:W3CDTF">2023-02-08T15:32:32Z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75333844-ddec-49b7-ae1e-c27b23a45b5c</vt:lpwstr>
  </property>
  <property fmtid="{D5CDD505-2E9C-101B-9397-08002B2CF9AE}" pid="3" name="ContentTypeId">
    <vt:lpwstr>0x010100C4522C35C9ABB64B81B56AE93BD8121A</vt:lpwstr>
  </property>
  <property fmtid="{D5CDD505-2E9C-101B-9397-08002B2CF9AE}" pid="4" name="Order">
    <vt:r8>3400</vt:r8>
  </property>
</Properties>
</file>