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8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80" autoAdjust="0"/>
    <p:restoredTop sz="97739" autoAdjust="0"/>
  </p:normalViewPr>
  <p:slideViewPr>
    <p:cSldViewPr>
      <p:cViewPr varScale="1">
        <p:scale>
          <a:sx n="130" d="100"/>
          <a:sy n="130" d="100"/>
        </p:scale>
        <p:origin x="16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36560E6B-8907-4EC6-BA80-3E8CAA8FB4C1}"/>
    <pc:docChg chg="custSel delSld modSld">
      <pc:chgData name="Mundy, Beth E" userId="09c03546-1d2d-4d82-89e1-bb5e2a2e687b" providerId="ADAL" clId="{36560E6B-8907-4EC6-BA80-3E8CAA8FB4C1}" dt="2023-04-07T22:20:42.940" v="159" actId="20577"/>
      <pc:docMkLst>
        <pc:docMk/>
      </pc:docMkLst>
      <pc:sldChg chg="del">
        <pc:chgData name="Mundy, Beth E" userId="09c03546-1d2d-4d82-89e1-bb5e2a2e687b" providerId="ADAL" clId="{36560E6B-8907-4EC6-BA80-3E8CAA8FB4C1}" dt="2023-04-07T22:14:36.584" v="0" actId="47"/>
        <pc:sldMkLst>
          <pc:docMk/>
          <pc:sldMk cId="0" sldId="258"/>
        </pc:sldMkLst>
      </pc:sldChg>
      <pc:sldChg chg="delSp modSp mod delCm modCm">
        <pc:chgData name="Mundy, Beth E" userId="09c03546-1d2d-4d82-89e1-bb5e2a2e687b" providerId="ADAL" clId="{36560E6B-8907-4EC6-BA80-3E8CAA8FB4C1}" dt="2023-04-07T22:20:42.940" v="159" actId="20577"/>
        <pc:sldMkLst>
          <pc:docMk/>
          <pc:sldMk cId="3247089562" sldId="259"/>
        </pc:sldMkLst>
        <pc:spChg chg="del">
          <ac:chgData name="Mundy, Beth E" userId="09c03546-1d2d-4d82-89e1-bb5e2a2e687b" providerId="ADAL" clId="{36560E6B-8907-4EC6-BA80-3E8CAA8FB4C1}" dt="2023-04-07T22:14:39.823" v="1" actId="478"/>
          <ac:spMkLst>
            <pc:docMk/>
            <pc:sldMk cId="3247089562" sldId="259"/>
            <ac:spMk id="2" creationId="{18EB5B49-628F-5B92-0B0E-149D199C8134}"/>
          </ac:spMkLst>
        </pc:spChg>
        <pc:spChg chg="mod">
          <ac:chgData name="Mundy, Beth E" userId="09c03546-1d2d-4d82-89e1-bb5e2a2e687b" providerId="ADAL" clId="{36560E6B-8907-4EC6-BA80-3E8CAA8FB4C1}" dt="2023-04-07T22:20:42.940" v="159" actId="20577"/>
          <ac:spMkLst>
            <pc:docMk/>
            <pc:sldMk cId="3247089562" sldId="259"/>
            <ac:spMk id="3075" creationId="{00000000-0000-0000-0000-000000000000}"/>
          </ac:spMkLst>
        </pc:spChg>
        <pc:spChg chg="mod">
          <ac:chgData name="Mundy, Beth E" userId="09c03546-1d2d-4d82-89e1-bb5e2a2e687b" providerId="ADAL" clId="{36560E6B-8907-4EC6-BA80-3E8CAA8FB4C1}" dt="2023-04-07T22:15:58.391" v="65" actId="6549"/>
          <ac:spMkLst>
            <pc:docMk/>
            <pc:sldMk cId="3247089562" sldId="259"/>
            <ac:spMk id="3078" creationId="{00000000-0000-0000-0000-000000000000}"/>
          </ac:spMkLst>
        </pc:spChg>
      </pc:sldChg>
    </pc:docChg>
  </pc:docChgLst>
  <pc:docChgLst>
    <pc:chgData name="Mundy, Beth E" userId="09c03546-1d2d-4d82-89e1-bb5e2a2e687b" providerId="ADAL" clId="{96598207-8CCA-41F0-A47A-66996EBD7917}"/>
    <pc:docChg chg="modSld">
      <pc:chgData name="Mundy, Beth E" userId="09c03546-1d2d-4d82-89e1-bb5e2a2e687b" providerId="ADAL" clId="{96598207-8CCA-41F0-A47A-66996EBD7917}" dt="2023-01-24T20:28:40.045" v="0" actId="6549"/>
      <pc:docMkLst>
        <pc:docMk/>
      </pc:docMkLst>
      <pc:sldChg chg="modNotesTx">
        <pc:chgData name="Mundy, Beth E" userId="09c03546-1d2d-4d82-89e1-bb5e2a2e687b" providerId="ADAL" clId="{96598207-8CCA-41F0-A47A-66996EBD7917}" dt="2023-01-24T20:28:40.045" v="0" actId="6549"/>
        <pc:sldMkLst>
          <pc:docMk/>
          <pc:sldMk cId="0" sldId="258"/>
        </pc:sldMkLst>
      </pc:sldChg>
    </pc:docChg>
  </pc:docChgLst>
  <pc:docChgLst>
    <pc:chgData name="Sinha, Eva" userId="7f6d9abb-fb10-4677-9c4e-f9109c19ad20" providerId="ADAL" clId="{0549B2F7-D270-244A-A107-4464D365D31A}"/>
    <pc:docChg chg="custSel modSld">
      <pc:chgData name="Sinha, Eva" userId="7f6d9abb-fb10-4677-9c4e-f9109c19ad20" providerId="ADAL" clId="{0549B2F7-D270-244A-A107-4464D365D31A}" dt="2023-04-07T21:16:49.744" v="515" actId="20577"/>
      <pc:docMkLst>
        <pc:docMk/>
      </pc:docMkLst>
      <pc:sldChg chg="modSp mod">
        <pc:chgData name="Sinha, Eva" userId="7f6d9abb-fb10-4677-9c4e-f9109c19ad20" providerId="ADAL" clId="{0549B2F7-D270-244A-A107-4464D365D31A}" dt="2023-04-07T21:16:49.744" v="515" actId="20577"/>
        <pc:sldMkLst>
          <pc:docMk/>
          <pc:sldMk cId="3247089562" sldId="259"/>
        </pc:sldMkLst>
        <pc:spChg chg="mod">
          <ac:chgData name="Sinha, Eva" userId="7f6d9abb-fb10-4677-9c4e-f9109c19ad20" providerId="ADAL" clId="{0549B2F7-D270-244A-A107-4464D365D31A}" dt="2023-04-07T21:16:14.325" v="497" actId="20577"/>
          <ac:spMkLst>
            <pc:docMk/>
            <pc:sldMk cId="3247089562" sldId="259"/>
            <ac:spMk id="3075" creationId="{00000000-0000-0000-0000-000000000000}"/>
          </ac:spMkLst>
        </pc:spChg>
        <pc:spChg chg="mod">
          <ac:chgData name="Sinha, Eva" userId="7f6d9abb-fb10-4677-9c4e-f9109c19ad20" providerId="ADAL" clId="{0549B2F7-D270-244A-A107-4464D365D31A}" dt="2023-04-07T21:16:49.744" v="515" actId="20577"/>
          <ac:spMkLst>
            <pc:docMk/>
            <pc:sldMk cId="3247089562" sldId="259"/>
            <ac:spMk id="3078" creationId="{00000000-0000-0000-0000-000000000000}"/>
          </ac:spMkLst>
        </pc:spChg>
      </pc:sldChg>
    </pc:docChg>
  </pc:docChgLst>
  <pc:docChgLst>
    <pc:chgData name="Sinha, Eva" userId="7f6d9abb-fb10-4677-9c4e-f9109c19ad20" providerId="ADAL" clId="{66D7C82E-36EA-D047-B729-FF47F4C4E6D2}"/>
    <pc:docChg chg="undo custSel modSld">
      <pc:chgData name="Sinha, Eva" userId="7f6d9abb-fb10-4677-9c4e-f9109c19ad20" providerId="ADAL" clId="{66D7C82E-36EA-D047-B729-FF47F4C4E6D2}" dt="2023-04-04T22:56:01.572" v="452" actId="20577"/>
      <pc:docMkLst>
        <pc:docMk/>
      </pc:docMkLst>
      <pc:sldChg chg="modSp mod">
        <pc:chgData name="Sinha, Eva" userId="7f6d9abb-fb10-4677-9c4e-f9109c19ad20" providerId="ADAL" clId="{66D7C82E-36EA-D047-B729-FF47F4C4E6D2}" dt="2023-04-04T22:56:01.572" v="452" actId="20577"/>
        <pc:sldMkLst>
          <pc:docMk/>
          <pc:sldMk cId="0" sldId="258"/>
        </pc:sldMkLst>
        <pc:spChg chg="mod">
          <ac:chgData name="Sinha, Eva" userId="7f6d9abb-fb10-4677-9c4e-f9109c19ad20" providerId="ADAL" clId="{66D7C82E-36EA-D047-B729-FF47F4C4E6D2}" dt="2023-04-04T22:54:21.111" v="337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Sinha, Eva" userId="7f6d9abb-fb10-4677-9c4e-f9109c19ad20" providerId="ADAL" clId="{66D7C82E-36EA-D047-B729-FF47F4C4E6D2}" dt="2023-04-04T22:30:12.825" v="17"/>
          <ac:spMkLst>
            <pc:docMk/>
            <pc:sldMk cId="0" sldId="258"/>
            <ac:spMk id="3076" creationId="{00000000-0000-0000-0000-000000000000}"/>
          </ac:spMkLst>
        </pc:spChg>
        <pc:spChg chg="mod">
          <ac:chgData name="Sinha, Eva" userId="7f6d9abb-fb10-4677-9c4e-f9109c19ad20" providerId="ADAL" clId="{66D7C82E-36EA-D047-B729-FF47F4C4E6D2}" dt="2023-04-04T22:29:59.352" v="15" actId="20577"/>
          <ac:spMkLst>
            <pc:docMk/>
            <pc:sldMk cId="0" sldId="258"/>
            <ac:spMk id="3077" creationId="{00000000-0000-0000-0000-000000000000}"/>
          </ac:spMkLst>
        </pc:spChg>
        <pc:spChg chg="mod">
          <ac:chgData name="Sinha, Eva" userId="7f6d9abb-fb10-4677-9c4e-f9109c19ad20" providerId="ADAL" clId="{66D7C82E-36EA-D047-B729-FF47F4C4E6D2}" dt="2023-04-04T22:56:01.572" v="452" actId="20577"/>
          <ac:spMkLst>
            <pc:docMk/>
            <pc:sldMk cId="0" sldId="258"/>
            <ac:spMk id="3078" creationId="{00000000-0000-0000-0000-000000000000}"/>
          </ac:spMkLst>
        </pc:spChg>
        <pc:picChg chg="mod">
          <ac:chgData name="Sinha, Eva" userId="7f6d9abb-fb10-4677-9c4e-f9109c19ad20" providerId="ADAL" clId="{66D7C82E-36EA-D047-B729-FF47F4C4E6D2}" dt="2023-04-04T22:28:38.602" v="0" actId="14826"/>
          <ac:picMkLst>
            <pc:docMk/>
            <pc:sldMk cId="0" sldId="258"/>
            <ac:picMk id="3080" creationId="{00000000-0000-0000-0000-000000000000}"/>
          </ac:picMkLst>
        </pc:picChg>
      </pc:sldChg>
    </pc:docChg>
  </pc:docChgLst>
  <pc:docChgLst>
    <pc:chgData name="Mundy, Beth E" userId="09c03546-1d2d-4d82-89e1-bb5e2a2e687b" providerId="ADAL" clId="{AA1FC901-E594-4211-884C-4C5B671E1FE4}"/>
    <pc:docChg chg="undo custSel addSld modSld sldOrd">
      <pc:chgData name="Mundy, Beth E" userId="09c03546-1d2d-4d82-89e1-bb5e2a2e687b" providerId="ADAL" clId="{AA1FC901-E594-4211-884C-4C5B671E1FE4}" dt="2023-04-05T23:18:09.140" v="162"/>
      <pc:docMkLst>
        <pc:docMk/>
      </pc:docMkLst>
      <pc:sldChg chg="addSp modSp mod">
        <pc:chgData name="Mundy, Beth E" userId="09c03546-1d2d-4d82-89e1-bb5e2a2e687b" providerId="ADAL" clId="{AA1FC901-E594-4211-884C-4C5B671E1FE4}" dt="2023-04-05T23:05:03.932" v="25" actId="20577"/>
        <pc:sldMkLst>
          <pc:docMk/>
          <pc:sldMk cId="0" sldId="258"/>
        </pc:sldMkLst>
        <pc:spChg chg="add mod">
          <ac:chgData name="Mundy, Beth E" userId="09c03546-1d2d-4d82-89e1-bb5e2a2e687b" providerId="ADAL" clId="{AA1FC901-E594-4211-884C-4C5B671E1FE4}" dt="2023-04-05T23:05:03.932" v="25" actId="20577"/>
          <ac:spMkLst>
            <pc:docMk/>
            <pc:sldMk cId="0" sldId="258"/>
            <ac:spMk id="2" creationId="{97020A6D-61E3-D3CF-4EFE-1639280A361F}"/>
          </ac:spMkLst>
        </pc:spChg>
      </pc:sldChg>
      <pc:sldChg chg="addSp modSp add mod ord addCm modCm">
        <pc:chgData name="Mundy, Beth E" userId="09c03546-1d2d-4d82-89e1-bb5e2a2e687b" providerId="ADAL" clId="{AA1FC901-E594-4211-884C-4C5B671E1FE4}" dt="2023-04-05T23:18:09.140" v="162"/>
        <pc:sldMkLst>
          <pc:docMk/>
          <pc:sldMk cId="3247089562" sldId="259"/>
        </pc:sldMkLst>
        <pc:spChg chg="add mod">
          <ac:chgData name="Mundy, Beth E" userId="09c03546-1d2d-4d82-89e1-bb5e2a2e687b" providerId="ADAL" clId="{AA1FC901-E594-4211-884C-4C5B671E1FE4}" dt="2023-04-05T23:04:56.816" v="16" actId="1036"/>
          <ac:spMkLst>
            <pc:docMk/>
            <pc:sldMk cId="3247089562" sldId="259"/>
            <ac:spMk id="2" creationId="{18EB5B49-628F-5B92-0B0E-149D199C8134}"/>
          </ac:spMkLst>
        </pc:spChg>
        <pc:spChg chg="mod">
          <ac:chgData name="Mundy, Beth E" userId="09c03546-1d2d-4d82-89e1-bb5e2a2e687b" providerId="ADAL" clId="{AA1FC901-E594-4211-884C-4C5B671E1FE4}" dt="2023-04-05T23:14:09.566" v="143" actId="255"/>
          <ac:spMkLst>
            <pc:docMk/>
            <pc:sldMk cId="3247089562" sldId="259"/>
            <ac:spMk id="3075" creationId="{00000000-0000-0000-0000-000000000000}"/>
          </ac:spMkLst>
        </pc:spChg>
        <pc:spChg chg="mod">
          <ac:chgData name="Mundy, Beth E" userId="09c03546-1d2d-4d82-89e1-bb5e2a2e687b" providerId="ADAL" clId="{AA1FC901-E594-4211-884C-4C5B671E1FE4}" dt="2023-04-05T23:05:27.874" v="33" actId="1035"/>
          <ac:spMkLst>
            <pc:docMk/>
            <pc:sldMk cId="3247089562" sldId="259"/>
            <ac:spMk id="3076" creationId="{00000000-0000-0000-0000-000000000000}"/>
          </ac:spMkLst>
        </pc:spChg>
        <pc:spChg chg="mod">
          <ac:chgData name="Mundy, Beth E" userId="09c03546-1d2d-4d82-89e1-bb5e2a2e687b" providerId="ADAL" clId="{AA1FC901-E594-4211-884C-4C5B671E1FE4}" dt="2023-04-05T23:14:32.917" v="160" actId="20577"/>
          <ac:spMkLst>
            <pc:docMk/>
            <pc:sldMk cId="3247089562" sldId="259"/>
            <ac:spMk id="3077" creationId="{00000000-0000-0000-0000-000000000000}"/>
          </ac:spMkLst>
        </pc:spChg>
        <pc:spChg chg="mod">
          <ac:chgData name="Mundy, Beth E" userId="09c03546-1d2d-4d82-89e1-bb5e2a2e687b" providerId="ADAL" clId="{AA1FC901-E594-4211-884C-4C5B671E1FE4}" dt="2023-04-05T23:06:04.123" v="38" actId="20577"/>
          <ac:spMkLst>
            <pc:docMk/>
            <pc:sldMk cId="3247089562" sldId="259"/>
            <ac:spMk id="3078" creationId="{00000000-0000-0000-0000-000000000000}"/>
          </ac:spMkLst>
        </pc:spChg>
        <pc:picChg chg="mod">
          <ac:chgData name="Mundy, Beth E" userId="09c03546-1d2d-4d82-89e1-bb5e2a2e687b" providerId="ADAL" clId="{AA1FC901-E594-4211-884C-4C5B671E1FE4}" dt="2023-04-05T23:05:52.915" v="35" actId="1076"/>
          <ac:picMkLst>
            <pc:docMk/>
            <pc:sldMk cId="3247089562" sldId="259"/>
            <ac:picMk id="308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640700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569015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Understand how using constant versus spatially varying crop parameters affects carbon and energy fluxes in a realistic crop-rotation scenario in an Earth system model.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Enhanced the crop modeling capability of the Energy </a:t>
            </a:r>
            <a:r>
              <a:rPr lang="en-US" sz="1400" dirty="0" err="1">
                <a:solidFill>
                  <a:prstClr val="black"/>
                </a:solidFill>
              </a:rPr>
              <a:t>Exascale</a:t>
            </a:r>
            <a:r>
              <a:rPr lang="en-US" sz="1400" dirty="0">
                <a:solidFill>
                  <a:prstClr val="black"/>
                </a:solidFill>
              </a:rPr>
              <a:t> Earth System Model land component version 2 (ELMv2) by implementing corn and soybean rotation in ELM.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Calibrated and validated the model using observational data from multiple sites.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Quantified the impact of different parameterization schemes on the carbon and energy fluxes in a simulation of North America.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Spatially varying crop parameters can have a large impact on flux estimation from agricultural land in ELM.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Carbon and energy fluxes can vary by up to 40% when using spatially varying parameters as opposed to constant parameters.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Implementing crop rotation and calibrating crop parameters can improve estimation of site-level fluxes, providing a more realistic picture of agricultural processes.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37160" y="76200"/>
            <a:ext cx="117699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400" b="1" dirty="0">
                <a:solidFill>
                  <a:srgbClr val="000000"/>
                </a:solidFill>
                <a:latin typeface="Arial" panose="020B0604020202020204" pitchFamily="34" charset="0"/>
              </a:rPr>
              <a:t>Modeling Agriculture Matters for Carbon Cycling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324600" y="5943600"/>
            <a:ext cx="54102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Sinha, Eva, Ben Bond‐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Lamberty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Katherine V. Calvin, Beth A.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Drewniak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Gautam Bisht, Carl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Bernacchi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Bethany J. Blakely, and Caitlin E. Moore. "The Impact of Crop Rotation and Spatially Varying Crop Parameters in the E3SM Land Model (ELMv2)." 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Geophysical Research: </a:t>
            </a:r>
            <a:r>
              <a:rPr lang="en-US" altLang="en-US" sz="1000" i="1" dirty="0" err="1">
                <a:solidFill>
                  <a:srgbClr val="000000"/>
                </a:solidFill>
                <a:latin typeface="+mn-lt"/>
              </a:rPr>
              <a:t>Biogeosciences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e2022JG007187 (2023). [DOI: 10.1029/2022JG007187]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349444" y="4531667"/>
            <a:ext cx="55577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use of spatially varying as opposed to constant crop parameters can have a large impact on carbon fluxes. The top left sub-panel shows gross primary productivity simulated based on spatially varying parameters. The rest of the sub-panels show the difference (top row) and percent difference (bottom row) between gross primary productivity simulated using spatially varying and constant parameters.</a:t>
            </a:r>
          </a:p>
        </p:txBody>
      </p:sp>
      <p:pic>
        <p:nvPicPr>
          <p:cNvPr id="308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16999" y="1447800"/>
            <a:ext cx="5690158" cy="2827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7089562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34ce37e6-51e5-4700-bc4a-ee453d0b2e1a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5980</TotalTime>
  <Words>295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7</cp:revision>
  <cp:lastPrinted>2011-05-11T17:30:12Z</cp:lastPrinted>
  <dcterms:created xsi:type="dcterms:W3CDTF">2017-11-02T21:19:41Z</dcterms:created>
  <dcterms:modified xsi:type="dcterms:W3CDTF">2023-04-07T22:20:47Z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