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1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Brettman, Allan E" initials="AB" lastIdx="2" clrIdx="1">
    <p:extLst>
      <p:ext uri="{19B8F6BF-5375-455C-9EA6-DF929625EA0E}">
        <p15:presenceInfo xmlns:p15="http://schemas.microsoft.com/office/powerpoint/2012/main" userId="S::allan.brettman@pnnl.gov::da25bcae-0f5e-4d73-ba0d-80097dd92b7e" providerId="AD"/>
      </p:ext>
    </p:extLst>
  </p:cmAuthor>
  <p:cmAuthor id="3" name="Wild, Thomas B" initials="WTB" lastIdx="2" clrIdx="2">
    <p:extLst>
      <p:ext uri="{19B8F6BF-5375-455C-9EA6-DF929625EA0E}">
        <p15:presenceInfo xmlns:p15="http://schemas.microsoft.com/office/powerpoint/2012/main" userId="S::thomas.wild@pnnl.gov::8a3ac330-ba57-4908-8198-3ba1c965a242" providerId="AD"/>
      </p:ext>
    </p:extLst>
  </p:cmAuthor>
  <p:cmAuthor id="4" name="Jokerst, Kali" initials="JK" lastIdx="3" clrIdx="3">
    <p:extLst>
      <p:ext uri="{19B8F6BF-5375-455C-9EA6-DF929625EA0E}">
        <p15:presenceInfo xmlns:p15="http://schemas.microsoft.com/office/powerpoint/2012/main" userId="S::kali.jokerst@pnnl.gov::a580cef8-9553-4548-9b23-e92e6b5a0412" providerId="AD"/>
      </p:ext>
    </p:extLst>
  </p:cmAuthor>
  <p:cmAuthor id="5" name="Wise, Marshall A" initials="WMA" lastIdx="4" clrIdx="4">
    <p:extLst>
      <p:ext uri="{19B8F6BF-5375-455C-9EA6-DF929625EA0E}">
        <p15:presenceInfo xmlns:p15="http://schemas.microsoft.com/office/powerpoint/2012/main" userId="S::Marshall.Wise@pnnl.gov::d84c1332-f494-433f-b3f1-35d3dd929719" providerId="AD"/>
      </p:ext>
    </p:extLst>
  </p:cmAuthor>
  <p:cmAuthor id="6" name="Himes, Catherine L" initials="HCL" lastIdx="1" clrIdx="5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3" autoAdjust="0"/>
    <p:restoredTop sz="95988" autoAdjust="0"/>
  </p:normalViewPr>
  <p:slideViewPr>
    <p:cSldViewPr>
      <p:cViewPr varScale="1">
        <p:scale>
          <a:sx n="106" d="100"/>
          <a:sy n="106" d="100"/>
        </p:scale>
        <p:origin x="53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556362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943600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To enhance Xanthos, a global hydrological model (GHM), by adding a new water management module that distinguishes between the operational characteristics of irrigation, hydropower, and flood control reservoirs.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To demonstrate the importance of carefully representing hydropower reservoir operation in GHMs. </a:t>
            </a: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Re-map reservoirs in the Global Reservoir and Dam database to Xanthos' 0.5-degree spatial resolution and derive and apply a unique operation rule for each reservoir based on its primary purpose.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Determine the operational rules for hydropower reservoirs via optimization that maximizes long-term hydropower production.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Calibrate the model’s water balances using streamflow data from the Global Runoff Data Centre.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improved Xanthos reproduces observed water balances with higher fidelity, and can thus better support </a:t>
            </a:r>
            <a:r>
              <a:rPr lang="en-US" sz="1400" dirty="0">
                <a:solidFill>
                  <a:srgbClr val="000000"/>
                </a:solidFill>
              </a:rPr>
              <a:t>coupled human</a:t>
            </a:r>
            <a:r>
              <a:rPr lang="en-US" sz="1400" dirty="0">
                <a:solidFill>
                  <a:srgbClr val="000000"/>
                </a:solidFill>
                <a:cs typeface="Calibri" panose="020F0502020204030204" pitchFamily="34" charset="0"/>
              </a:rPr>
              <a:t>–</a:t>
            </a:r>
            <a:r>
              <a:rPr lang="en-US" sz="1400" dirty="0">
                <a:solidFill>
                  <a:srgbClr val="000000"/>
                </a:solidFill>
              </a:rPr>
              <a:t>Earth system science using the Global Change Analysis Model, which relies on Xanthos.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srgbClr val="000000"/>
                </a:solidFill>
              </a:rPr>
              <a:t>The model is now better positioned to explore the current and future role that reservoir storage could play in managing </a:t>
            </a:r>
            <a:r>
              <a:rPr lang="en-US" sz="1400" dirty="0">
                <a:solidFill>
                  <a:prstClr val="black"/>
                </a:solidFill>
              </a:rPr>
              <a:t>climate-driven variability in the water supply to meet human water demands (including for hydropower generation), on both regional and global scales.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Representing Hydropower Reservoir Operations in Global Hydrological Models Improves Freshwater Projections 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24600" y="5943600"/>
            <a:ext cx="5715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Abeshu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G. W., Tian, F., Wild, T., Zhao, M., Turner, S., Chowdhury, A. F. M. K., Vernon, C. R., Hu, H., Zhuang, Y., Hejazi, M., and Li, H.-Y.: Enhancing the representation of water management in global hydrological models, </a:t>
            </a:r>
            <a:r>
              <a:rPr lang="en-US" altLang="en-US" sz="1000" i="1" dirty="0" err="1">
                <a:solidFill>
                  <a:srgbClr val="000000"/>
                </a:solidFill>
                <a:latin typeface="+mn-lt"/>
              </a:rPr>
              <a:t>Geosci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. Model Dev.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16, 5449–5472, https://doi.org/10.5194/gmd-16-5449-2023, 2023.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324600" y="4980701"/>
            <a:ext cx="5715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PNNL’s enhanced Xanthos now explicitly represents hydropower reservoirs, along with irrigation and flood control reservoirs, leading to better simulation of streamflow and reservoir storage.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CEEB6-1971-FDF6-6FDA-4A09BE014D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524000"/>
            <a:ext cx="5715000" cy="3069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09190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268ED6B3C364FAC703FF960F7A610" ma:contentTypeVersion="15" ma:contentTypeDescription="Create a new document." ma:contentTypeScope="" ma:versionID="ff5ed14ec3d4418ebaf9ec6215f35a1a">
  <xsd:schema xmlns:xsd="http://www.w3.org/2001/XMLSchema" xmlns:xs="http://www.w3.org/2001/XMLSchema" xmlns:p="http://schemas.microsoft.com/office/2006/metadata/properties" xmlns:ns3="5e300c8b-3036-49a2-80fa-2319748f3f6d" xmlns:ns4="17ba6337-7066-467a-94f6-945ab4d0f378" targetNamespace="http://schemas.microsoft.com/office/2006/metadata/properties" ma:root="true" ma:fieldsID="99ba731044f40d4233beba1744230a5f" ns3:_="" ns4:_="">
    <xsd:import namespace="5e300c8b-3036-49a2-80fa-2319748f3f6d"/>
    <xsd:import namespace="17ba6337-7066-467a-94f6-945ab4d0f3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00c8b-3036-49a2-80fa-2319748f3f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a6337-7066-467a-94f6-945ab4d0f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300c8b-3036-49a2-80fa-2319748f3f6d" xsi:nil="true"/>
  </documentManagement>
</p:properties>
</file>

<file path=customXml/itemProps1.xml><?xml version="1.0" encoding="utf-8"?>
<ds:datastoreItem xmlns:ds="http://schemas.openxmlformats.org/officeDocument/2006/customXml" ds:itemID="{A5D085D8-C2F5-4932-8481-79284B49DA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300c8b-3036-49a2-80fa-2319748f3f6d"/>
    <ds:schemaRef ds:uri="17ba6337-7066-467a-94f6-945ab4d0f3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17ba6337-7066-467a-94f6-945ab4d0f378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5e300c8b-3036-49a2-80fa-2319748f3f6d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7251</TotalTime>
  <Words>337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Jokerst, Kali</cp:lastModifiedBy>
  <cp:revision>31</cp:revision>
  <cp:lastPrinted>2011-05-11T17:30:12Z</cp:lastPrinted>
  <dcterms:created xsi:type="dcterms:W3CDTF">2017-11-02T21:19:41Z</dcterms:created>
  <dcterms:modified xsi:type="dcterms:W3CDTF">2024-03-06T21:29:33Z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0x0101002DF268ED6B3C364FAC703FF960F7A610</vt:lpwstr>
  </property>
  <property fmtid="{D5CDD505-2E9C-101B-9397-08002B2CF9AE}" pid="4" name="Order">
    <vt:r8>3400</vt:r8>
  </property>
</Properties>
</file>