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DD7A8B-7914-EF45-194D-63C47381F611}" name="Tackett, Susan M" initials="TSM" userId="S::susan.tackett@pnnl.gov::167ce18c-b39f-4abc-bc03-028e1caa666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dy, Beth E" initials="MBE" lastIdx="9" clrIdx="0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2" name="Yang, Zhaoqing" initials="YZ" lastIdx="3" clrIdx="1">
    <p:extLst>
      <p:ext uri="{19B8F6BF-5375-455C-9EA6-DF929625EA0E}">
        <p15:presenceInfo xmlns:p15="http://schemas.microsoft.com/office/powerpoint/2012/main" userId="S::zhaoqing.yang@pnnl.gov::cf4818df-699b-4928-8c73-966ead6b56b6" providerId="AD"/>
      </p:ext>
    </p:extLst>
  </p:cmAuthor>
  <p:cmAuthor id="3" name="Deb, Mithun" initials="DM" lastIdx="3" clrIdx="2">
    <p:extLst>
      <p:ext uri="{19B8F6BF-5375-455C-9EA6-DF929625EA0E}">
        <p15:presenceInfo xmlns:p15="http://schemas.microsoft.com/office/powerpoint/2012/main" userId="S::mithun.deb@pnnl.gov::9aa86c9e-988b-40c4-a625-565ca1831d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011" autoAdjust="0"/>
    <p:restoredTop sz="97739" autoAdjust="0"/>
  </p:normalViewPr>
  <p:slideViewPr>
    <p:cSldViewPr>
      <p:cViewPr>
        <p:scale>
          <a:sx n="67" d="100"/>
          <a:sy n="67" d="100"/>
        </p:scale>
        <p:origin x="1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96598207-8CCA-41F0-A47A-66996EBD7917}"/>
    <pc:docChg chg="modSld">
      <pc:chgData name="Mundy, Beth E" userId="09c03546-1d2d-4d82-89e1-bb5e2a2e687b" providerId="ADAL" clId="{96598207-8CCA-41F0-A47A-66996EBD7917}" dt="2023-01-24T20:28:40.045" v="0" actId="6549"/>
      <pc:docMkLst>
        <pc:docMk/>
      </pc:docMkLst>
      <pc:sldChg chg="modNotesTx">
        <pc:chgData name="Mundy, Beth E" userId="09c03546-1d2d-4d82-89e1-bb5e2a2e687b" providerId="ADAL" clId="{96598207-8CCA-41F0-A47A-66996EBD7917}" dt="2023-01-24T20:28:40.045" v="0" actId="6549"/>
        <pc:sldMkLst>
          <pc:docMk/>
          <pc:sldMk cId="0" sldId="258"/>
        </pc:sldMkLst>
      </pc:sldChg>
    </pc:docChg>
  </pc:docChgLst>
  <pc:docChgLst>
    <pc:chgData name="Deb, Mithun" userId="9aa86c9e-988b-40c4-a625-565ca1831d7c" providerId="ADAL" clId="{DDC61C5D-C7B0-4F58-B8A7-F2591D9B052C}"/>
    <pc:docChg chg="undo custSel modSld">
      <pc:chgData name="Deb, Mithun" userId="9aa86c9e-988b-40c4-a625-565ca1831d7c" providerId="ADAL" clId="{DDC61C5D-C7B0-4F58-B8A7-F2591D9B052C}" dt="2023-03-28T21:55:56.996" v="971" actId="20577"/>
      <pc:docMkLst>
        <pc:docMk/>
      </pc:docMkLst>
      <pc:sldChg chg="addSp delSp modSp mod delCm modCm">
        <pc:chgData name="Deb, Mithun" userId="9aa86c9e-988b-40c4-a625-565ca1831d7c" providerId="ADAL" clId="{DDC61C5D-C7B0-4F58-B8A7-F2591D9B052C}" dt="2023-03-28T21:55:56.996" v="971" actId="20577"/>
        <pc:sldMkLst>
          <pc:docMk/>
          <pc:sldMk cId="0" sldId="258"/>
        </pc:sldMkLst>
        <pc:spChg chg="mod">
          <ac:chgData name="Deb, Mithun" userId="9aa86c9e-988b-40c4-a625-565ca1831d7c" providerId="ADAL" clId="{DDC61C5D-C7B0-4F58-B8A7-F2591D9B052C}" dt="2023-03-28T21:55:56.996" v="971" actId="20577"/>
          <ac:spMkLst>
            <pc:docMk/>
            <pc:sldMk cId="0" sldId="258"/>
            <ac:spMk id="3075" creationId="{00000000-0000-0000-0000-000000000000}"/>
          </ac:spMkLst>
        </pc:spChg>
        <pc:spChg chg="mod">
          <ac:chgData name="Deb, Mithun" userId="9aa86c9e-988b-40c4-a625-565ca1831d7c" providerId="ADAL" clId="{DDC61C5D-C7B0-4F58-B8A7-F2591D9B052C}" dt="2023-03-28T15:47:25.231" v="914" actId="20577"/>
          <ac:spMkLst>
            <pc:docMk/>
            <pc:sldMk cId="0" sldId="258"/>
            <ac:spMk id="3076" creationId="{00000000-0000-0000-0000-000000000000}"/>
          </ac:spMkLst>
        </pc:spChg>
        <pc:spChg chg="mod">
          <ac:chgData name="Deb, Mithun" userId="9aa86c9e-988b-40c4-a625-565ca1831d7c" providerId="ADAL" clId="{DDC61C5D-C7B0-4F58-B8A7-F2591D9B052C}" dt="2023-03-27T21:26:03.174" v="228"/>
          <ac:spMkLst>
            <pc:docMk/>
            <pc:sldMk cId="0" sldId="258"/>
            <ac:spMk id="3077" creationId="{00000000-0000-0000-0000-000000000000}"/>
          </ac:spMkLst>
        </pc:spChg>
        <pc:spChg chg="mod">
          <ac:chgData name="Deb, Mithun" userId="9aa86c9e-988b-40c4-a625-565ca1831d7c" providerId="ADAL" clId="{DDC61C5D-C7B0-4F58-B8A7-F2591D9B052C}" dt="2023-03-28T21:49:14.161" v="926" actId="20577"/>
          <ac:spMkLst>
            <pc:docMk/>
            <pc:sldMk cId="0" sldId="258"/>
            <ac:spMk id="3078" creationId="{00000000-0000-0000-0000-000000000000}"/>
          </ac:spMkLst>
        </pc:spChg>
        <pc:picChg chg="add del mod">
          <ac:chgData name="Deb, Mithun" userId="9aa86c9e-988b-40c4-a625-565ca1831d7c" providerId="ADAL" clId="{DDC61C5D-C7B0-4F58-B8A7-F2591D9B052C}" dt="2023-03-27T21:12:12.138" v="21" actId="478"/>
          <ac:picMkLst>
            <pc:docMk/>
            <pc:sldMk cId="0" sldId="258"/>
            <ac:picMk id="3" creationId="{77086509-2245-8779-C30F-FAE31C6EA4C0}"/>
          </ac:picMkLst>
        </pc:picChg>
        <pc:picChg chg="add mod">
          <ac:chgData name="Deb, Mithun" userId="9aa86c9e-988b-40c4-a625-565ca1831d7c" providerId="ADAL" clId="{DDC61C5D-C7B0-4F58-B8A7-F2591D9B052C}" dt="2023-03-27T22:49:16.748" v="900" actId="14826"/>
          <ac:picMkLst>
            <pc:docMk/>
            <pc:sldMk cId="0" sldId="258"/>
            <ac:picMk id="5" creationId="{DAB4C6CE-8598-F793-B794-96DF32906CCA}"/>
          </ac:picMkLst>
        </pc:picChg>
        <pc:picChg chg="del">
          <ac:chgData name="Deb, Mithun" userId="9aa86c9e-988b-40c4-a625-565ca1831d7c" providerId="ADAL" clId="{DDC61C5D-C7B0-4F58-B8A7-F2591D9B052C}" dt="2023-03-27T20:13:51.598" v="3" actId="478"/>
          <ac:picMkLst>
            <pc:docMk/>
            <pc:sldMk cId="0" sldId="258"/>
            <ac:picMk id="3080" creationId="{00000000-0000-0000-0000-000000000000}"/>
          </ac:picMkLst>
        </pc:picChg>
      </pc:sldChg>
    </pc:docChg>
  </pc:docChgLst>
  <pc:docChgLst>
    <pc:chgData name="Mundy, Beth E" userId="09c03546-1d2d-4d82-89e1-bb5e2a2e687b" providerId="ADAL" clId="{865D4D95-0BB4-4AAD-A741-B8FC44FFEAB4}"/>
    <pc:docChg chg="custSel addSld modSld sldOrd">
      <pc:chgData name="Mundy, Beth E" userId="09c03546-1d2d-4d82-89e1-bb5e2a2e687b" providerId="ADAL" clId="{865D4D95-0BB4-4AAD-A741-B8FC44FFEAB4}" dt="2023-04-03T20:23:41.690" v="124" actId="20577"/>
      <pc:docMkLst>
        <pc:docMk/>
      </pc:docMkLst>
      <pc:sldChg chg="addSp modSp mod">
        <pc:chgData name="Mundy, Beth E" userId="09c03546-1d2d-4d82-89e1-bb5e2a2e687b" providerId="ADAL" clId="{865D4D95-0BB4-4AAD-A741-B8FC44FFEAB4}" dt="2023-04-03T15:16:46.199" v="26" actId="20577"/>
        <pc:sldMkLst>
          <pc:docMk/>
          <pc:sldMk cId="0" sldId="258"/>
        </pc:sldMkLst>
        <pc:spChg chg="add mod">
          <ac:chgData name="Mundy, Beth E" userId="09c03546-1d2d-4d82-89e1-bb5e2a2e687b" providerId="ADAL" clId="{865D4D95-0BB4-4AAD-A741-B8FC44FFEAB4}" dt="2023-04-03T15:16:46.199" v="26" actId="20577"/>
          <ac:spMkLst>
            <pc:docMk/>
            <pc:sldMk cId="0" sldId="258"/>
            <ac:spMk id="2" creationId="{9D6F047C-6C48-4934-8355-DAD7FB5B681C}"/>
          </ac:spMkLst>
        </pc:spChg>
      </pc:sldChg>
      <pc:sldChg chg="addSp delSp modSp add mod ord addCm modCm">
        <pc:chgData name="Mundy, Beth E" userId="09c03546-1d2d-4d82-89e1-bb5e2a2e687b" providerId="ADAL" clId="{865D4D95-0BB4-4AAD-A741-B8FC44FFEAB4}" dt="2023-04-03T20:23:41.690" v="124" actId="20577"/>
        <pc:sldMkLst>
          <pc:docMk/>
          <pc:sldMk cId="2530723254" sldId="259"/>
        </pc:sldMkLst>
        <pc:spChg chg="add del mod">
          <ac:chgData name="Mundy, Beth E" userId="09c03546-1d2d-4d82-89e1-bb5e2a2e687b" providerId="ADAL" clId="{865D4D95-0BB4-4AAD-A741-B8FC44FFEAB4}" dt="2023-04-03T15:16:28.066" v="5"/>
          <ac:spMkLst>
            <pc:docMk/>
            <pc:sldMk cId="2530723254" sldId="259"/>
            <ac:spMk id="2" creationId="{CABF83CE-1E58-AE81-465F-B8EA3026CED6}"/>
          </ac:spMkLst>
        </pc:spChg>
        <pc:spChg chg="add mod">
          <ac:chgData name="Mundy, Beth E" userId="09c03546-1d2d-4d82-89e1-bb5e2a2e687b" providerId="ADAL" clId="{865D4D95-0BB4-4AAD-A741-B8FC44FFEAB4}" dt="2023-04-03T15:16:40.999" v="17" actId="1036"/>
          <ac:spMkLst>
            <pc:docMk/>
            <pc:sldMk cId="2530723254" sldId="259"/>
            <ac:spMk id="3" creationId="{FBD77EB5-86BC-A861-4CA7-A8BAE656FD32}"/>
          </ac:spMkLst>
        </pc:spChg>
        <pc:spChg chg="mod">
          <ac:chgData name="Mundy, Beth E" userId="09c03546-1d2d-4d82-89e1-bb5e2a2e687b" providerId="ADAL" clId="{865D4D95-0BB4-4AAD-A741-B8FC44FFEAB4}" dt="2023-04-03T20:23:41.690" v="124" actId="20577"/>
          <ac:spMkLst>
            <pc:docMk/>
            <pc:sldMk cId="2530723254" sldId="259"/>
            <ac:spMk id="3075" creationId="{00000000-0000-0000-0000-000000000000}"/>
          </ac:spMkLst>
        </pc:spChg>
        <pc:spChg chg="mod">
          <ac:chgData name="Mundy, Beth E" userId="09c03546-1d2d-4d82-89e1-bb5e2a2e687b" providerId="ADAL" clId="{865D4D95-0BB4-4AAD-A741-B8FC44FFEAB4}" dt="2023-04-03T19:38:04.221" v="27"/>
          <ac:spMkLst>
            <pc:docMk/>
            <pc:sldMk cId="2530723254" sldId="259"/>
            <ac:spMk id="3076" creationId="{00000000-0000-0000-0000-000000000000}"/>
          </ac:spMkLst>
        </pc:spChg>
        <pc:spChg chg="mod">
          <ac:chgData name="Mundy, Beth E" userId="09c03546-1d2d-4d82-89e1-bb5e2a2e687b" providerId="ADAL" clId="{865D4D95-0BB4-4AAD-A741-B8FC44FFEAB4}" dt="2023-04-03T20:00:36.129" v="37" actId="1076"/>
          <ac:spMkLst>
            <pc:docMk/>
            <pc:sldMk cId="2530723254" sldId="259"/>
            <ac:spMk id="3077" creationId="{00000000-0000-0000-0000-000000000000}"/>
          </ac:spMkLst>
        </pc:spChg>
      </pc:sldChg>
    </pc:docChg>
  </pc:docChgLst>
  <pc:docChgLst>
    <pc:chgData name="Mundy, Beth E" userId="09c03546-1d2d-4d82-89e1-bb5e2a2e687b" providerId="ADAL" clId="{FDCBACF6-0FEB-49F7-B497-F81D5AEB4062}"/>
    <pc:docChg chg="">
      <pc:chgData name="Mundy, Beth E" userId="09c03546-1d2d-4d82-89e1-bb5e2a2e687b" providerId="ADAL" clId="{FDCBACF6-0FEB-49F7-B497-F81D5AEB4062}" dt="2023-04-12T11:26:49.668" v="0"/>
      <pc:docMkLst>
        <pc:docMk/>
      </pc:docMkLst>
      <pc:sldChg chg="delCm">
        <pc:chgData name="Mundy, Beth E" userId="09c03546-1d2d-4d82-89e1-bb5e2a2e687b" providerId="ADAL" clId="{FDCBACF6-0FEB-49F7-B497-F81D5AEB4062}" dt="2023-04-12T11:26:49.668" v="0"/>
        <pc:sldMkLst>
          <pc:docMk/>
          <pc:sldMk cId="2530723254" sldId="259"/>
        </pc:sldMkLst>
      </pc:sldChg>
    </pc:docChg>
  </pc:docChgLst>
  <pc:docChgLst>
    <pc:chgData name="Mundy, Beth E" userId="09c03546-1d2d-4d82-89e1-bb5e2a2e687b" providerId="ADAL" clId="{A7DB356D-D76A-49ED-80B8-EFA7BB166199}"/>
    <pc:docChg chg="custSel delSld modSld">
      <pc:chgData name="Mundy, Beth E" userId="09c03546-1d2d-4d82-89e1-bb5e2a2e687b" providerId="ADAL" clId="{A7DB356D-D76A-49ED-80B8-EFA7BB166199}" dt="2023-04-06T20:12:03.694" v="35" actId="6549"/>
      <pc:docMkLst>
        <pc:docMk/>
      </pc:docMkLst>
      <pc:sldChg chg="del">
        <pc:chgData name="Mundy, Beth E" userId="09c03546-1d2d-4d82-89e1-bb5e2a2e687b" providerId="ADAL" clId="{A7DB356D-D76A-49ED-80B8-EFA7BB166199}" dt="2023-04-06T20:11:29.494" v="1" actId="47"/>
        <pc:sldMkLst>
          <pc:docMk/>
          <pc:sldMk cId="0" sldId="258"/>
        </pc:sldMkLst>
      </pc:sldChg>
      <pc:sldChg chg="delSp modSp mod delCm">
        <pc:chgData name="Mundy, Beth E" userId="09c03546-1d2d-4d82-89e1-bb5e2a2e687b" providerId="ADAL" clId="{A7DB356D-D76A-49ED-80B8-EFA7BB166199}" dt="2023-04-06T20:12:03.694" v="35" actId="6549"/>
        <pc:sldMkLst>
          <pc:docMk/>
          <pc:sldMk cId="2530723254" sldId="259"/>
        </pc:sldMkLst>
        <pc:spChg chg="del">
          <ac:chgData name="Mundy, Beth E" userId="09c03546-1d2d-4d82-89e1-bb5e2a2e687b" providerId="ADAL" clId="{A7DB356D-D76A-49ED-80B8-EFA7BB166199}" dt="2023-04-06T20:11:32.058" v="2" actId="478"/>
          <ac:spMkLst>
            <pc:docMk/>
            <pc:sldMk cId="2530723254" sldId="259"/>
            <ac:spMk id="3" creationId="{FBD77EB5-86BC-A861-4CA7-A8BAE656FD32}"/>
          </ac:spMkLst>
        </pc:spChg>
        <pc:spChg chg="mod">
          <ac:chgData name="Mundy, Beth E" userId="09c03546-1d2d-4d82-89e1-bb5e2a2e687b" providerId="ADAL" clId="{A7DB356D-D76A-49ED-80B8-EFA7BB166199}" dt="2023-04-06T20:12:03.694" v="35" actId="6549"/>
          <ac:spMkLst>
            <pc:docMk/>
            <pc:sldMk cId="2530723254" sldId="259"/>
            <ac:spMk id="3075" creationId="{00000000-0000-0000-0000-000000000000}"/>
          </ac:spMkLst>
        </pc:spChg>
      </pc:sldChg>
    </pc:docChg>
  </pc:docChgLst>
  <pc:docChgLst>
    <pc:chgData name="Mundy, Beth E" userId="09c03546-1d2d-4d82-89e1-bb5e2a2e687b" providerId="ADAL" clId="{157F6F4D-DA92-4981-8659-9EEC887AFB79}"/>
    <pc:docChg chg="custSel modSld">
      <pc:chgData name="Mundy, Beth E" userId="09c03546-1d2d-4d82-89e1-bb5e2a2e687b" providerId="ADAL" clId="{157F6F4D-DA92-4981-8659-9EEC887AFB79}" dt="2023-04-06T15:50:56.391" v="41"/>
      <pc:docMkLst>
        <pc:docMk/>
      </pc:docMkLst>
      <pc:sldChg chg="modSp mod addCm delCm modCm">
        <pc:chgData name="Mundy, Beth E" userId="09c03546-1d2d-4d82-89e1-bb5e2a2e687b" providerId="ADAL" clId="{157F6F4D-DA92-4981-8659-9EEC887AFB79}" dt="2023-04-06T15:50:56.391" v="41"/>
        <pc:sldMkLst>
          <pc:docMk/>
          <pc:sldMk cId="2530723254" sldId="259"/>
        </pc:sldMkLst>
        <pc:spChg chg="mod">
          <ac:chgData name="Mundy, Beth E" userId="09c03546-1d2d-4d82-89e1-bb5e2a2e687b" providerId="ADAL" clId="{157F6F4D-DA92-4981-8659-9EEC887AFB79}" dt="2023-04-06T15:17:10.882" v="36" actId="1076"/>
          <ac:spMkLst>
            <pc:docMk/>
            <pc:sldMk cId="2530723254" sldId="259"/>
            <ac:spMk id="3078" creationId="{00000000-0000-0000-0000-000000000000}"/>
          </ac:spMkLst>
        </pc:spChg>
      </pc:sldChg>
    </pc:docChg>
  </pc:docChgLst>
  <pc:docChgLst>
    <pc:chgData name="Deb, Mithun" userId="9aa86c9e-988b-40c4-a625-565ca1831d7c" providerId="ADAL" clId="{86EA239D-8F26-4AF5-B9D6-A6BAA812BDD7}"/>
    <pc:docChg chg="custSel modSld">
      <pc:chgData name="Deb, Mithun" userId="9aa86c9e-988b-40c4-a625-565ca1831d7c" providerId="ADAL" clId="{86EA239D-8F26-4AF5-B9D6-A6BAA812BDD7}" dt="2023-04-03T22:10:13.890" v="68" actId="20577"/>
      <pc:docMkLst>
        <pc:docMk/>
      </pc:docMkLst>
      <pc:sldChg chg="modSp mod addCm modCm">
        <pc:chgData name="Deb, Mithun" userId="9aa86c9e-988b-40c4-a625-565ca1831d7c" providerId="ADAL" clId="{86EA239D-8F26-4AF5-B9D6-A6BAA812BDD7}" dt="2023-04-03T22:10:13.890" v="68" actId="20577"/>
        <pc:sldMkLst>
          <pc:docMk/>
          <pc:sldMk cId="2530723254" sldId="259"/>
        </pc:sldMkLst>
        <pc:spChg chg="mod">
          <ac:chgData name="Deb, Mithun" userId="9aa86c9e-988b-40c4-a625-565ca1831d7c" providerId="ADAL" clId="{86EA239D-8F26-4AF5-B9D6-A6BAA812BDD7}" dt="2023-04-03T22:10:13.890" v="68" actId="20577"/>
          <ac:spMkLst>
            <pc:docMk/>
            <pc:sldMk cId="2530723254" sldId="259"/>
            <ac:spMk id="3076" creationId="{00000000-0000-0000-0000-000000000000}"/>
          </ac:spMkLst>
        </pc:spChg>
        <pc:spChg chg="mod">
          <ac:chgData name="Deb, Mithun" userId="9aa86c9e-988b-40c4-a625-565ca1831d7c" providerId="ADAL" clId="{86EA239D-8F26-4AF5-B9D6-A6BAA812BDD7}" dt="2023-04-03T22:00:13.316" v="62" actId="20577"/>
          <ac:spMkLst>
            <pc:docMk/>
            <pc:sldMk cId="2530723254" sldId="259"/>
            <ac:spMk id="3078" creationId="{00000000-0000-0000-0000-000000000000}"/>
          </ac:spMkLst>
        </pc:spChg>
      </pc:sldChg>
    </pc:docChg>
  </pc:docChgLst>
  <pc:docChgLst>
    <pc:chgData name="Yang, Zhaoqing" userId="S::zhaoqing.yang@pnnl.gov::cf4818df-699b-4928-8c73-966ead6b56b6" providerId="AD" clId="Web-{C1024A98-F86A-AAE8-55B8-725843618A84}"/>
    <pc:docChg chg="">
      <pc:chgData name="Yang, Zhaoqing" userId="S::zhaoqing.yang@pnnl.gov::cf4818df-699b-4928-8c73-966ead6b56b6" providerId="AD" clId="Web-{C1024A98-F86A-AAE8-55B8-725843618A84}" dt="2023-03-28T17:40:41.238" v="4"/>
      <pc:docMkLst>
        <pc:docMk/>
      </pc:docMkLst>
      <pc:sldChg chg="addCm modCm">
        <pc:chgData name="Yang, Zhaoqing" userId="S::zhaoqing.yang@pnnl.gov::cf4818df-699b-4928-8c73-966ead6b56b6" providerId="AD" clId="Web-{C1024A98-F86A-AAE8-55B8-725843618A84}" dt="2023-03-28T17:40:41.238" v="4"/>
        <pc:sldMkLst>
          <pc:docMk/>
          <pc:sldMk cId="0" sldId="258"/>
        </pc:sldMkLst>
      </pc:sldChg>
    </pc:docChg>
  </pc:docChgLst>
  <pc:docChgLst>
    <pc:chgData name="Sun, Ning" userId="S::ning.sun@pnnl.gov::e2e8d971-a0a3-494c-b5fa-647e25de5c37" providerId="AD" clId="Web-{BD6835BA-ECFB-FF49-49D7-70C76984D3FB}"/>
    <pc:docChg chg="modSld">
      <pc:chgData name="Sun, Ning" userId="S::ning.sun@pnnl.gov::e2e8d971-a0a3-494c-b5fa-647e25de5c37" providerId="AD" clId="Web-{BD6835BA-ECFB-FF49-49D7-70C76984D3FB}" dt="2023-03-28T18:44:54.290" v="156" actId="20577"/>
      <pc:docMkLst>
        <pc:docMk/>
      </pc:docMkLst>
      <pc:sldChg chg="modSp">
        <pc:chgData name="Sun, Ning" userId="S::ning.sun@pnnl.gov::e2e8d971-a0a3-494c-b5fa-647e25de5c37" providerId="AD" clId="Web-{BD6835BA-ECFB-FF49-49D7-70C76984D3FB}" dt="2023-03-28T18:44:54.290" v="156" actId="20577"/>
        <pc:sldMkLst>
          <pc:docMk/>
          <pc:sldMk cId="0" sldId="258"/>
        </pc:sldMkLst>
        <pc:spChg chg="mod">
          <ac:chgData name="Sun, Ning" userId="S::ning.sun@pnnl.gov::e2e8d971-a0a3-494c-b5fa-647e25de5c37" providerId="AD" clId="Web-{BD6835BA-ECFB-FF49-49D7-70C76984D3FB}" dt="2023-03-28T18:44:54.290" v="156" actId="20577"/>
          <ac:spMkLst>
            <pc:docMk/>
            <pc:sldMk cId="0" sldId="258"/>
            <ac:spMk id="3075" creationId="{00000000-0000-0000-0000-000000000000}"/>
          </ac:spMkLst>
        </pc:spChg>
      </pc:sldChg>
    </pc:docChg>
  </pc:docChgLst>
  <pc:docChgLst>
    <pc:chgData name="Deb, Mithun" userId="S::mithun.deb@pnnl.gov::9aa86c9e-988b-40c4-a625-565ca1831d7c" providerId="AD" clId="Web-{C8DB2773-7E35-040B-5DE3-BE570FA0DE79}"/>
    <pc:docChg chg="modSld">
      <pc:chgData name="Deb, Mithun" userId="S::mithun.deb@pnnl.gov::9aa86c9e-988b-40c4-a625-565ca1831d7c" providerId="AD" clId="Web-{C8DB2773-7E35-040B-5DE3-BE570FA0DE79}" dt="2023-03-27T22:59:52.427" v="27" actId="20577"/>
      <pc:docMkLst>
        <pc:docMk/>
      </pc:docMkLst>
      <pc:sldChg chg="modSp">
        <pc:chgData name="Deb, Mithun" userId="S::mithun.deb@pnnl.gov::9aa86c9e-988b-40c4-a625-565ca1831d7c" providerId="AD" clId="Web-{C8DB2773-7E35-040B-5DE3-BE570FA0DE79}" dt="2023-03-27T22:59:52.427" v="27" actId="20577"/>
        <pc:sldMkLst>
          <pc:docMk/>
          <pc:sldMk cId="0" sldId="258"/>
        </pc:sldMkLst>
        <pc:spChg chg="mod">
          <ac:chgData name="Deb, Mithun" userId="S::mithun.deb@pnnl.gov::9aa86c9e-988b-40c4-a625-565ca1831d7c" providerId="AD" clId="Web-{C8DB2773-7E35-040B-5DE3-BE570FA0DE79}" dt="2023-03-27T22:59:52.427" v="27" actId="20577"/>
          <ac:spMkLst>
            <pc:docMk/>
            <pc:sldMk cId="0" sldId="258"/>
            <ac:spMk id="307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4913F5-1EAE-474B-AF5A-E8BC3172F19B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298FFB-70F1-4A24-9782-D3D4B90F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624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8463" y="696913"/>
            <a:ext cx="6188075" cy="34813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46593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5F78-85A2-4A8E-B588-72BEBA900BB0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678E4-5B40-41E7-B295-6E15A5E91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59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F625-517B-440F-9267-2A80D666B736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9244-42D4-4344-8CB0-317EFA9D52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83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E40-FFBC-4D16-9B96-AE4DC79ACE89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DC9DD-7613-4A46-8A55-B05D74670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73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2F4A-CFDF-49B1-A5BB-80EE2A5CB064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322A1-86CB-4EDD-BD25-C77A09E98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7724-70E9-494E-82EA-47E688CC4935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3BD9F-1ED7-43F1-AEB5-0E60C8DFB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10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9D08-0738-4E34-AC41-6639B35ACD6D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41E4-4A3F-4086-9C88-809FE63A66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08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95167-4DB7-4E11-886A-CB7F3966F72D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9FE3B-D710-4794-B641-5B860069A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411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64730-86BB-4110-9C41-08FDBFA392CA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306B0-1A4A-4863-93A3-4B49804814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02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AAD07-01BF-446E-8744-C7BB7767638F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7ABCF-3691-42EF-8D96-8AEB84F186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20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092C-7F6F-4DA2-94A1-AFFE6A3B6BFC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7103-DDC9-4808-B39B-D6FA4C867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2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619B4-0779-4B38-8346-A994C45F2BF8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C4C9C-1FCF-4447-B5EF-8B1935734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78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2735" y="914400"/>
            <a:ext cx="5834666" cy="543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latin typeface="Calibri"/>
                <a:cs typeface="Arial"/>
              </a:rPr>
              <a:t>In an evolving climate, changes to watershed drainage characteristics and estuarine tidal dynamics can interact and modulate the compound flood potential. Integrating two high-resolution numerical modeling frameworks can help explain how changes to watershed and estuarine properties could influence a historical compound flood event from Hurricane Irene.</a:t>
            </a:r>
            <a:endParaRPr lang="en-US" sz="1400" dirty="0"/>
          </a:p>
          <a:p>
            <a:pPr>
              <a:spcBef>
                <a:spcPct val="15000"/>
              </a:spcBef>
              <a:defRPr/>
            </a:pPr>
            <a:endParaRPr lang="en-US" sz="1400" b="1" dirty="0"/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400" b="1" dirty="0"/>
              <a:t>Approach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latin typeface="Calibri"/>
                <a:cs typeface="Arial"/>
              </a:rPr>
              <a:t>High-resolution, integrated watershed</a:t>
            </a:r>
            <a:r>
              <a:rPr lang="en-US" sz="1400" dirty="0">
                <a:cs typeface="Calibri" panose="020F0502020204030204" pitchFamily="34" charset="0"/>
              </a:rPr>
              <a:t>–</a:t>
            </a:r>
            <a:r>
              <a:rPr lang="en-US" sz="1400" dirty="0">
                <a:latin typeface="Calibri"/>
                <a:cs typeface="Arial"/>
              </a:rPr>
              <a:t>coastal numerical modeling frameworks were fully evaluated using a variety of field data sets, illustrating the necessity of regional-scale model nesting to enhance accuracy in hazard analysis.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latin typeface="Calibri"/>
                <a:cs typeface="Arial"/>
              </a:rPr>
              <a:t>In the model experiment design, researchers first represented a range of plausible soil moisture conditions corresponding to a drier or wetter future in the basin. Then, they developed sea level rise scenarios under different global warming conditions to represent changes to the estuarine dynamics.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400" b="1" dirty="0"/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400" b="1" dirty="0"/>
              <a:t>Impact</a:t>
            </a:r>
          </a:p>
          <a:p>
            <a:pPr marL="283210" indent="-283210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latin typeface="Calibri"/>
                <a:cs typeface="Arial"/>
              </a:rPr>
              <a:t>Results showed that changes in </a:t>
            </a:r>
            <a:r>
              <a:rPr lang="en-US" sz="1400" dirty="0">
                <a:latin typeface="Calibri"/>
                <a:cs typeface="Arial"/>
              </a:rPr>
              <a:t>watershed and estuarine </a:t>
            </a:r>
            <a:r>
              <a:rPr lang="en-US" altLang="en-US" sz="1400" dirty="0">
                <a:latin typeface="Calibri"/>
                <a:cs typeface="Arial"/>
              </a:rPr>
              <a:t>characteristics play a critical role in flood generation. Increasing global temperatures and rainfall intensity may not lead to more extreme flooding.</a:t>
            </a:r>
          </a:p>
          <a:p>
            <a:pPr marL="283464" indent="-283464">
              <a:spcBef>
                <a:spcPct val="15000"/>
              </a:spcBef>
              <a:buFont typeface="Arial" panose="020B0604020202020204" pitchFamily="34" charset="0"/>
              <a:buChar char="●"/>
            </a:pPr>
            <a:r>
              <a:rPr lang="en-US" altLang="en-US" sz="1400" dirty="0"/>
              <a:t>Studies focusing on large-scale future compound flooding hazard assessment need to adequately address the interacting watershed-coastal processes to have higher fidelity projections.</a:t>
            </a:r>
            <a:endParaRPr lang="en-US" sz="1400" dirty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0106" y="172509"/>
            <a:ext cx="120318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00"/>
                </a:solidFill>
                <a:latin typeface="Arial"/>
                <a:cs typeface="Arial"/>
              </a:rPr>
              <a:t>Fluvial-Coastal Flooding in a Changing Climate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328113" y="6172200"/>
            <a:ext cx="541020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Deb, M., Sun, N., Yang, Z., Wang, T., Judi, D., Xiao, Z., and Wigmosta, M. S. “Interacting Effects of Watershed and Coastal Processes on the Evolution of Compound Flooding During Hurricane Irene,”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Earth’s Future, </a:t>
            </a:r>
            <a:r>
              <a:rPr lang="en-US" altLang="en-US" sz="1000" b="1" dirty="0">
                <a:solidFill>
                  <a:srgbClr val="000000"/>
                </a:solidFill>
                <a:latin typeface="+mn-lt"/>
              </a:rPr>
              <a:t>11,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 e2022EF002947 (2023). [DOI: 10.1029/2022EF002947]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322842" y="5336700"/>
            <a:ext cx="5413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Moving from drier to wetter antecedent soil moisture conditions in the Delaware River Watershed during Hurricane Irene (2011) increases the compound flooding in the Delaware Bay and River, U.S.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4C6CE-8598-F793-B794-96DF32906C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2237" y="1198134"/>
            <a:ext cx="6134923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23254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522C35C9ABB64B81B56AE93BD8121A" ma:contentTypeVersion="6" ma:contentTypeDescription="Create a new document." ma:contentTypeScope="" ma:versionID="9d624290c367736fe56a967e31f7a987">
  <xsd:schema xmlns:xsd="http://www.w3.org/2001/XMLSchema" xmlns:xs="http://www.w3.org/2001/XMLSchema" xmlns:p="http://schemas.microsoft.com/office/2006/metadata/properties" xmlns:ns2="34ce37e6-51e5-4700-bc4a-ee453d0b2e1a" targetNamespace="http://schemas.microsoft.com/office/2006/metadata/properties" ma:root="true" ma:fieldsID="2db02a63a5a8a8ad5401177501251ca7" ns2:_="">
    <xsd:import namespace="34ce37e6-51e5-4700-bc4a-ee453d0b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e37e6-51e5-4700-bc4a-ee453d0b2e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57D9F0-2B85-430B-8843-0027C0E6F07C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34ce37e6-51e5-4700-bc4a-ee453d0b2e1a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20CC44-E570-40E8-8322-8BE88B7D66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ce37e6-51e5-4700-bc4a-ee453d0b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74935E-4390-47DD-99CE-60A5373B7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6608</TotalTime>
  <Words>294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Davis, Emily L</dc:creator>
  <cp:lastModifiedBy>Mundy, Beth E</cp:lastModifiedBy>
  <cp:revision>50</cp:revision>
  <cp:lastPrinted>2011-05-11T17:30:12Z</cp:lastPrinted>
  <dcterms:created xsi:type="dcterms:W3CDTF">2017-11-02T21:19:41Z</dcterms:created>
  <dcterms:modified xsi:type="dcterms:W3CDTF">2023-04-12T11:26:59Z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0x010100C4522C35C9ABB64B81B56AE93BD8121A</vt:lpwstr>
  </property>
  <property fmtid="{D5CDD505-2E9C-101B-9397-08002B2CF9AE}" pid="4" name="Order">
    <vt:r8>3400</vt:r8>
  </property>
</Properties>
</file>