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8"/>
    <p:restoredTop sz="93683"/>
  </p:normalViewPr>
  <p:slideViewPr>
    <p:cSldViewPr snapToGrid="0" snapToObjects="1">
      <p:cViewPr varScale="1">
        <p:scale>
          <a:sx n="80" d="100"/>
          <a:sy n="80" d="100"/>
        </p:scale>
        <p:origin x="84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1C43C-5270-6E4D-8E0C-2C6201F7A6A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05D7-4AB5-C843-90BF-0ECD6281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E05D7-4AB5-C843-90BF-0ECD6281D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E85A9C3-FE19-F297-7D3C-B2912EDEC7E3}"/>
              </a:ext>
            </a:extLst>
          </p:cNvPr>
          <p:cNvSpPr/>
          <p:nvPr/>
        </p:nvSpPr>
        <p:spPr>
          <a:xfrm>
            <a:off x="5596951" y="1839951"/>
            <a:ext cx="6504582" cy="43159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90466" y="114830"/>
            <a:ext cx="11464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Investigating future Arctic sea ice loss and near-surface wind speed changes related to surface roughness using the Community Earth System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28597" y="1976373"/>
            <a:ext cx="5278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Quantify how the near surface wind trends may be driven by changing surface roughness and/or stability in different Arctic regions and seasons.</a:t>
            </a:r>
            <a:endParaRPr lang="en-US" sz="1400" b="1" i="1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90466" y="3010223"/>
            <a:ext cx="535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Comparison of 50 experiments from the Community Earth System Model version 2 Large Ensemble (CESM2-LE) and five experiments using CESM2 with an artificially decreased sea ice roughness to match that of the open ocean (SMOOTH).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72505" y="4259517"/>
            <a:ext cx="5354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surface roughness change from sea ice loss drives about 30-60% of the near surface wind trends in autumn and winter, with the remaining changes primarily from decreased stability as surface temperature warms.</a:t>
            </a:r>
            <a:r>
              <a:rPr lang="en-US" sz="1400" dirty="0">
                <a:effectLst/>
                <a:cs typeface="Arial" panose="020B0604020202020204" pitchFamily="34" charset="0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Arial" panose="020B0604020202020204" pitchFamily="34" charset="0"/>
              </a:rPr>
              <a:t>Surface roughness changes do not significantly impact Arctic sea ice mean state and trends</a:t>
            </a: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b="1" i="1" dirty="0">
              <a:cs typeface="Arial" panose="020B0604020202020204" pitchFamily="34" charset="0"/>
            </a:endParaRPr>
          </a:p>
          <a:p>
            <a:endParaRPr lang="en-US" sz="1000" b="1" i="1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9DF7E-FBE7-488A-24F1-E17FC92B139D}"/>
              </a:ext>
            </a:extLst>
          </p:cNvPr>
          <p:cNvSpPr txBox="1"/>
          <p:nvPr/>
        </p:nvSpPr>
        <p:spPr>
          <a:xfrm>
            <a:off x="203036" y="917606"/>
            <a:ext cx="11785928" cy="819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DuVivier, A.K., </a:t>
            </a:r>
            <a:r>
              <a:rPr lang="en-US" sz="14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Vavrus</a:t>
            </a:r>
            <a:r>
              <a:rPr lang="en-US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, S.J., Holland, M.M., </a:t>
            </a:r>
            <a:r>
              <a:rPr lang="en-US" sz="1400" dirty="0">
                <a:solidFill>
                  <a:srgbClr val="404040"/>
                </a:solidFill>
                <a:ea typeface="Times New Roman" panose="02020603050405020304" pitchFamily="18" charset="0"/>
              </a:rPr>
              <a:t>Landrum, L., </a:t>
            </a:r>
            <a:r>
              <a:rPr lang="en-US" sz="14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Shields, C. A</a:t>
            </a:r>
            <a:r>
              <a:rPr lang="en-US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., </a:t>
            </a:r>
            <a:r>
              <a:rPr lang="en-US" sz="14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Thaker</a:t>
            </a:r>
            <a:r>
              <a:rPr lang="en-US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, R. (2023). Investigating future Arctic sea ice loss and near-surface wind speed changes related to surface roughness using the Community Earth System Model. Journal of Geophysical Research - Atmospheres, 50, </a:t>
            </a:r>
            <a:r>
              <a:rPr lang="en-US" sz="1400" b="0" i="0" dirty="0">
                <a:solidFill>
                  <a:srgbClr val="1C1D1E"/>
                </a:solidFill>
                <a:effectLst/>
                <a:cs typeface="Times New Roman" panose="02020603050405020304" pitchFamily="18" charset="0"/>
              </a:rPr>
              <a:t>e2023JD038824</a:t>
            </a:r>
            <a:r>
              <a:rPr lang="en-US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https://</a:t>
            </a:r>
            <a:r>
              <a:rPr lang="en-US" sz="14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doi.org</a:t>
            </a:r>
            <a:r>
              <a:rPr lang="en-US" sz="14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/10.1029/2023JD038824</a:t>
            </a:r>
            <a:endParaRPr lang="en-US" sz="1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96B53-5F66-A2DA-B76A-EC5816D57D87}"/>
              </a:ext>
            </a:extLst>
          </p:cNvPr>
          <p:cNvSpPr txBox="1"/>
          <p:nvPr/>
        </p:nvSpPr>
        <p:spPr>
          <a:xfrm>
            <a:off x="5705638" y="2105081"/>
            <a:ext cx="2293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</a:rPr>
              <a:t>CESM2-LE and SMOOTH seasonal time series of Central Arctic average 10m</a:t>
            </a:r>
            <a:br>
              <a:rPr lang="en-US" sz="1200" dirty="0"/>
            </a:br>
            <a:r>
              <a:rPr lang="en-US" sz="1200" b="0" i="0" dirty="0">
                <a:effectLst/>
              </a:rPr>
              <a:t>wind speed (m s</a:t>
            </a:r>
            <a:r>
              <a:rPr lang="en-US" sz="1200" b="0" i="0" baseline="30000" dirty="0">
                <a:effectLst/>
              </a:rPr>
              <a:t>-1</a:t>
            </a:r>
            <a:r>
              <a:rPr lang="en-US" sz="1200" b="0" i="0" dirty="0">
                <a:effectLst/>
              </a:rPr>
              <a:t>). Blue solid lines indicate SMOOTH ensemble mean (n=5), black solid lines indicate CESM2-LE ensemble mean</a:t>
            </a:r>
            <a:br>
              <a:rPr lang="en-US" sz="1200" dirty="0"/>
            </a:br>
            <a:r>
              <a:rPr lang="en-US" sz="1200" b="0" i="0" dirty="0">
                <a:effectLst/>
              </a:rPr>
              <a:t>(n=50), and grey solid lines indicate 1000 CESM2-LE bootstrapped ensemble means (n=5). The blue and black solid lines are thick for years in which the differences are significant at the 95% confidence level. Dashed lines indicated linear regressions for the ensemble means from 2020-2100.</a:t>
            </a: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4B826-7DC7-A337-0B08-BA1E72376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93" y="1882638"/>
            <a:ext cx="3819771" cy="40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308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73</cp:revision>
  <dcterms:created xsi:type="dcterms:W3CDTF">2017-08-29T22:43:04Z</dcterms:created>
  <dcterms:modified xsi:type="dcterms:W3CDTF">2023-10-18T17:36:53Z</dcterms:modified>
</cp:coreProperties>
</file>