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0C0"/>
    <a:srgbClr val="459BC5"/>
    <a:srgbClr val="6A6A6A"/>
    <a:srgbClr val="64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4"/>
    <p:restoredTop sz="96405"/>
  </p:normalViewPr>
  <p:slideViewPr>
    <p:cSldViewPr snapToGrid="0" snapToObjects="1">
      <p:cViewPr varScale="1">
        <p:scale>
          <a:sx n="86" d="100"/>
          <a:sy n="86" d="100"/>
        </p:scale>
        <p:origin x="89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8/4/2023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124C9A-79A5-D640-AF88-A3ADA8F004D7}"/>
              </a:ext>
            </a:extLst>
          </p:cNvPr>
          <p:cNvSpPr txBox="1"/>
          <p:nvPr/>
        </p:nvSpPr>
        <p:spPr>
          <a:xfrm>
            <a:off x="877408" y="208125"/>
            <a:ext cx="1096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Drivers of dry day sensitivity to increased CO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7AF8-B774-BC41-BABF-E7279BA534C8}"/>
              </a:ext>
            </a:extLst>
          </p:cNvPr>
          <p:cNvSpPr txBox="1"/>
          <p:nvPr/>
        </p:nvSpPr>
        <p:spPr>
          <a:xfrm>
            <a:off x="6162943" y="1328689"/>
            <a:ext cx="5474874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OBJECTIVE</a:t>
            </a:r>
          </a:p>
          <a:p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Understand changes in the annual number of dry days (NDD) and the annual maximum length of dry spells (MCDD) due to a quadrupling of atmospheric CO</a:t>
            </a:r>
            <a:r>
              <a:rPr lang="en-US" sz="1400" i="1" baseline="-2500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600" i="1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8E89C-8017-E545-8990-66150241C46E}"/>
              </a:ext>
            </a:extLst>
          </p:cNvPr>
          <p:cNvSpPr txBox="1"/>
          <p:nvPr/>
        </p:nvSpPr>
        <p:spPr>
          <a:xfrm>
            <a:off x="6174131" y="2385491"/>
            <a:ext cx="5474874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APPROACH</a:t>
            </a:r>
          </a:p>
          <a:p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The CMIP6 </a:t>
            </a:r>
            <a:r>
              <a:rPr lang="en-US" sz="1400" i="1" dirty="0" err="1">
                <a:solidFill>
                  <a:prstClr val="black"/>
                </a:solidFill>
                <a:latin typeface="Arial"/>
                <a:cs typeface="Arial"/>
              </a:rPr>
              <a:t>piControl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and 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abrupt-4xCO2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experiments from 32 models are used to quantify changes in NDD and consecutive dry day spells under increased forcing. A subset of 4 models that provided CFMIP Tier 2 experiments allow an additive decomposition of the response into 3 terms: fast response, slow uniform, and slow patterned response.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21CA0-BFB2-FD49-B87B-691F5EF29D9D}"/>
              </a:ext>
            </a:extLst>
          </p:cNvPr>
          <p:cNvSpPr txBox="1"/>
          <p:nvPr/>
        </p:nvSpPr>
        <p:spPr>
          <a:xfrm>
            <a:off x="1022482" y="789968"/>
            <a:ext cx="1028092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H. Douville, R. Chadwick, M. Saint-Lu, and B. Medeiros, 2023,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Res. Lett.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 50, e2023GL103200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BB747-39C5-DC46-AAAB-B70EAA51B2E0}"/>
              </a:ext>
            </a:extLst>
          </p:cNvPr>
          <p:cNvSpPr txBox="1"/>
          <p:nvPr/>
        </p:nvSpPr>
        <p:spPr>
          <a:xfrm>
            <a:off x="6174131" y="4059101"/>
            <a:ext cx="54748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IMPACT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models simulate an overall increase in NDD and MCDD over land in response to CO2 quadrupling.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None of the three components consistently dominates the global land response of dry days across the selected models.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study shows that regional responses are not tied to the global hydrologic sensitivity, and there are substantial uncertainties in the mechanisms that govern the regional hydrologic response to warming.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9E47E8-9E0D-FED4-3687-73298A290E97}"/>
              </a:ext>
            </a:extLst>
          </p:cNvPr>
          <p:cNvSpPr/>
          <p:nvPr/>
        </p:nvSpPr>
        <p:spPr>
          <a:xfrm>
            <a:off x="3352800" y="1525119"/>
            <a:ext cx="2057400" cy="17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2A1752-D791-6106-46B1-EE1F4D69F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0" y="1248700"/>
            <a:ext cx="4684541" cy="46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9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199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Stephanie Shearer</cp:lastModifiedBy>
  <cp:revision>40</cp:revision>
  <dcterms:created xsi:type="dcterms:W3CDTF">2017-08-29T22:43:04Z</dcterms:created>
  <dcterms:modified xsi:type="dcterms:W3CDTF">2023-08-04T15:54:00Z</dcterms:modified>
</cp:coreProperties>
</file>