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1A9895A-2F7A-A274-93E4-20272CFE8043}" name="Mundy, Beth E" initials="MBE" userId="S::beth.mundy@pnnl.gov::09c03546-1d2d-4d82-89e1-bb5e2a2e687b" providerId="AD"/>
  <p188:author id="{C9A403B4-98C9-78DA-E54E-9B0920AA345F}" name="Fang, Yilin" initials="FY" userId="S::yilin.fang@pnnl.gov::39db5749-5dff-423b-b74a-f69031366ab6"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5D0438-B8C3-4FC5-8513-12EE5BBA0202}" v="1" dt="2022-11-02T21:19:34.8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01" autoAdjust="0"/>
    <p:restoredTop sz="81153" autoAdjust="0"/>
  </p:normalViewPr>
  <p:slideViewPr>
    <p:cSldViewPr snapToGrid="0">
      <p:cViewPr varScale="1">
        <p:scale>
          <a:sx n="105" d="100"/>
          <a:sy n="105" d="100"/>
        </p:scale>
        <p:origin x="7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microsoft.com/office/2018/10/relationships/authors" Target="author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undy, Beth E" userId="09c03546-1d2d-4d82-89e1-bb5e2a2e687b" providerId="ADAL" clId="{C2C2C445-89A5-4F60-BAF7-12A907295A76}"/>
    <pc:docChg chg="modSld">
      <pc:chgData name="Mundy, Beth E" userId="09c03546-1d2d-4d82-89e1-bb5e2a2e687b" providerId="ADAL" clId="{C2C2C445-89A5-4F60-BAF7-12A907295A76}" dt="2022-10-10T15:56:00.309" v="0" actId="20577"/>
      <pc:docMkLst>
        <pc:docMk/>
      </pc:docMkLst>
      <pc:sldChg chg="modNotesTx">
        <pc:chgData name="Mundy, Beth E" userId="09c03546-1d2d-4d82-89e1-bb5e2a2e687b" providerId="ADAL" clId="{C2C2C445-89A5-4F60-BAF7-12A907295A76}" dt="2022-10-10T15:56:00.309" v="0" actId="20577"/>
        <pc:sldMkLst>
          <pc:docMk/>
          <pc:sldMk cId="3923590147" sldId="257"/>
        </pc:sldMkLst>
      </pc:sldChg>
    </pc:docChg>
  </pc:docChgLst>
  <pc:docChgLst>
    <pc:chgData name="Mundy, Beth E" userId="09c03546-1d2d-4d82-89e1-bb5e2a2e687b" providerId="ADAL" clId="{975D0438-B8C3-4FC5-8513-12EE5BBA0202}"/>
    <pc:docChg chg="custSel modSld modMainMaster modNotesMaster">
      <pc:chgData name="Mundy, Beth E" userId="09c03546-1d2d-4d82-89e1-bb5e2a2e687b" providerId="ADAL" clId="{975D0438-B8C3-4FC5-8513-12EE5BBA0202}" dt="2022-11-02T21:20:43.285" v="15" actId="1076"/>
      <pc:docMkLst>
        <pc:docMk/>
      </pc:docMkLst>
      <pc:sldChg chg="modSp mod modNotes">
        <pc:chgData name="Mundy, Beth E" userId="09c03546-1d2d-4d82-89e1-bb5e2a2e687b" providerId="ADAL" clId="{975D0438-B8C3-4FC5-8513-12EE5BBA0202}" dt="2022-11-02T21:20:43.285" v="15" actId="1076"/>
        <pc:sldMkLst>
          <pc:docMk/>
          <pc:sldMk cId="3923590147" sldId="257"/>
        </pc:sldMkLst>
        <pc:spChg chg="mod">
          <ac:chgData name="Mundy, Beth E" userId="09c03546-1d2d-4d82-89e1-bb5e2a2e687b" providerId="ADAL" clId="{975D0438-B8C3-4FC5-8513-12EE5BBA0202}" dt="2022-11-02T21:19:46.318" v="6" actId="27636"/>
          <ac:spMkLst>
            <pc:docMk/>
            <pc:sldMk cId="3923590147" sldId="257"/>
            <ac:spMk id="3" creationId="{9843AF7C-9DE3-4B73-B2D1-E5B9E7EA7727}"/>
          </ac:spMkLst>
        </pc:spChg>
        <pc:spChg chg="mod">
          <ac:chgData name="Mundy, Beth E" userId="09c03546-1d2d-4d82-89e1-bb5e2a2e687b" providerId="ADAL" clId="{975D0438-B8C3-4FC5-8513-12EE5BBA0202}" dt="2022-11-02T21:19:42.790" v="4" actId="1036"/>
          <ac:spMkLst>
            <pc:docMk/>
            <pc:sldMk cId="3923590147" sldId="257"/>
            <ac:spMk id="4" creationId="{EC98A09A-8E58-494A-A2A7-D3B2ECE57B8A}"/>
          </ac:spMkLst>
        </pc:spChg>
        <pc:spChg chg="mod">
          <ac:chgData name="Mundy, Beth E" userId="09c03546-1d2d-4d82-89e1-bb5e2a2e687b" providerId="ADAL" clId="{975D0438-B8C3-4FC5-8513-12EE5BBA0202}" dt="2022-11-02T21:19:55.121" v="10" actId="14100"/>
          <ac:spMkLst>
            <pc:docMk/>
            <pc:sldMk cId="3923590147" sldId="257"/>
            <ac:spMk id="6" creationId="{6698942D-44D2-4E1E-9267-BA05C502F680}"/>
          </ac:spMkLst>
        </pc:spChg>
        <pc:spChg chg="mod">
          <ac:chgData name="Mundy, Beth E" userId="09c03546-1d2d-4d82-89e1-bb5e2a2e687b" providerId="ADAL" clId="{975D0438-B8C3-4FC5-8513-12EE5BBA0202}" dt="2022-11-02T21:20:43.285" v="15" actId="1076"/>
          <ac:spMkLst>
            <pc:docMk/>
            <pc:sldMk cId="3923590147" sldId="257"/>
            <ac:spMk id="9" creationId="{B5A2D568-EDEF-4215-B3CD-2FE78FCAFF62}"/>
          </ac:spMkLst>
        </pc:spChg>
        <pc:picChg chg="mod">
          <ac:chgData name="Mundy, Beth E" userId="09c03546-1d2d-4d82-89e1-bb5e2a2e687b" providerId="ADAL" clId="{975D0438-B8C3-4FC5-8513-12EE5BBA0202}" dt="2022-11-02T21:20:30.068" v="14" actId="14100"/>
          <ac:picMkLst>
            <pc:docMk/>
            <pc:sldMk cId="3923590147" sldId="257"/>
            <ac:picMk id="5" creationId="{C17EEDDD-D26C-4708-A502-7BD50B519F48}"/>
          </ac:picMkLst>
        </pc:picChg>
      </pc:sldChg>
      <pc:sldMasterChg chg="modSp modSldLayout">
        <pc:chgData name="Mundy, Beth E" userId="09c03546-1d2d-4d82-89e1-bb5e2a2e687b" providerId="ADAL" clId="{975D0438-B8C3-4FC5-8513-12EE5BBA0202}" dt="2022-11-02T21:19:34.872" v="0"/>
        <pc:sldMasterMkLst>
          <pc:docMk/>
          <pc:sldMasterMk cId="5641804" sldId="2147483660"/>
        </pc:sldMasterMkLst>
        <pc:spChg chg="mod">
          <ac:chgData name="Mundy, Beth E" userId="09c03546-1d2d-4d82-89e1-bb5e2a2e687b" providerId="ADAL" clId="{975D0438-B8C3-4FC5-8513-12EE5BBA0202}" dt="2022-11-02T21:19:34.872" v="0"/>
          <ac:spMkLst>
            <pc:docMk/>
            <pc:sldMasterMk cId="5641804" sldId="2147483660"/>
            <ac:spMk id="2" creationId="{00000000-0000-0000-0000-000000000000}"/>
          </ac:spMkLst>
        </pc:spChg>
        <pc:spChg chg="mod">
          <ac:chgData name="Mundy, Beth E" userId="09c03546-1d2d-4d82-89e1-bb5e2a2e687b" providerId="ADAL" clId="{975D0438-B8C3-4FC5-8513-12EE5BBA0202}" dt="2022-11-02T21:19:34.872" v="0"/>
          <ac:spMkLst>
            <pc:docMk/>
            <pc:sldMasterMk cId="5641804" sldId="2147483660"/>
            <ac:spMk id="3" creationId="{00000000-0000-0000-0000-000000000000}"/>
          </ac:spMkLst>
        </pc:spChg>
        <pc:spChg chg="mod">
          <ac:chgData name="Mundy, Beth E" userId="09c03546-1d2d-4d82-89e1-bb5e2a2e687b" providerId="ADAL" clId="{975D0438-B8C3-4FC5-8513-12EE5BBA0202}" dt="2022-11-02T21:19:34.872" v="0"/>
          <ac:spMkLst>
            <pc:docMk/>
            <pc:sldMasterMk cId="5641804" sldId="2147483660"/>
            <ac:spMk id="4" creationId="{00000000-0000-0000-0000-000000000000}"/>
          </ac:spMkLst>
        </pc:spChg>
        <pc:spChg chg="mod">
          <ac:chgData name="Mundy, Beth E" userId="09c03546-1d2d-4d82-89e1-bb5e2a2e687b" providerId="ADAL" clId="{975D0438-B8C3-4FC5-8513-12EE5BBA0202}" dt="2022-11-02T21:19:34.872" v="0"/>
          <ac:spMkLst>
            <pc:docMk/>
            <pc:sldMasterMk cId="5641804" sldId="2147483660"/>
            <ac:spMk id="5" creationId="{00000000-0000-0000-0000-000000000000}"/>
          </ac:spMkLst>
        </pc:spChg>
        <pc:spChg chg="mod">
          <ac:chgData name="Mundy, Beth E" userId="09c03546-1d2d-4d82-89e1-bb5e2a2e687b" providerId="ADAL" clId="{975D0438-B8C3-4FC5-8513-12EE5BBA0202}" dt="2022-11-02T21:19:34.872" v="0"/>
          <ac:spMkLst>
            <pc:docMk/>
            <pc:sldMasterMk cId="5641804" sldId="2147483660"/>
            <ac:spMk id="6" creationId="{00000000-0000-0000-0000-000000000000}"/>
          </ac:spMkLst>
        </pc:spChg>
        <pc:sldLayoutChg chg="modSp">
          <pc:chgData name="Mundy, Beth E" userId="09c03546-1d2d-4d82-89e1-bb5e2a2e687b" providerId="ADAL" clId="{975D0438-B8C3-4FC5-8513-12EE5BBA0202}" dt="2022-11-02T21:19:34.872" v="0"/>
          <pc:sldLayoutMkLst>
            <pc:docMk/>
            <pc:sldMasterMk cId="5641804" sldId="2147483660"/>
            <pc:sldLayoutMk cId="2837397412" sldId="2147483661"/>
          </pc:sldLayoutMkLst>
          <pc:spChg chg="mod">
            <ac:chgData name="Mundy, Beth E" userId="09c03546-1d2d-4d82-89e1-bb5e2a2e687b" providerId="ADAL" clId="{975D0438-B8C3-4FC5-8513-12EE5BBA0202}" dt="2022-11-02T21:19:34.872" v="0"/>
            <ac:spMkLst>
              <pc:docMk/>
              <pc:sldMasterMk cId="5641804" sldId="2147483660"/>
              <pc:sldLayoutMk cId="2837397412" sldId="2147483661"/>
              <ac:spMk id="2"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2837397412" sldId="2147483661"/>
              <ac:spMk id="3" creationId="{00000000-0000-0000-0000-000000000000}"/>
            </ac:spMkLst>
          </pc:spChg>
        </pc:sldLayoutChg>
        <pc:sldLayoutChg chg="modSp">
          <pc:chgData name="Mundy, Beth E" userId="09c03546-1d2d-4d82-89e1-bb5e2a2e687b" providerId="ADAL" clId="{975D0438-B8C3-4FC5-8513-12EE5BBA0202}" dt="2022-11-02T21:19:34.872" v="0"/>
          <pc:sldLayoutMkLst>
            <pc:docMk/>
            <pc:sldMasterMk cId="5641804" sldId="2147483660"/>
            <pc:sldLayoutMk cId="2236240858" sldId="2147483663"/>
          </pc:sldLayoutMkLst>
          <pc:spChg chg="mod">
            <ac:chgData name="Mundy, Beth E" userId="09c03546-1d2d-4d82-89e1-bb5e2a2e687b" providerId="ADAL" clId="{975D0438-B8C3-4FC5-8513-12EE5BBA0202}" dt="2022-11-02T21:19:34.872" v="0"/>
            <ac:spMkLst>
              <pc:docMk/>
              <pc:sldMasterMk cId="5641804" sldId="2147483660"/>
              <pc:sldLayoutMk cId="2236240858" sldId="2147483663"/>
              <ac:spMk id="2"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2236240858" sldId="2147483663"/>
              <ac:spMk id="3" creationId="{00000000-0000-0000-0000-000000000000}"/>
            </ac:spMkLst>
          </pc:spChg>
        </pc:sldLayoutChg>
        <pc:sldLayoutChg chg="modSp">
          <pc:chgData name="Mundy, Beth E" userId="09c03546-1d2d-4d82-89e1-bb5e2a2e687b" providerId="ADAL" clId="{975D0438-B8C3-4FC5-8513-12EE5BBA0202}" dt="2022-11-02T21:19:34.872" v="0"/>
          <pc:sldLayoutMkLst>
            <pc:docMk/>
            <pc:sldMasterMk cId="5641804" sldId="2147483660"/>
            <pc:sldLayoutMk cId="4100594170" sldId="2147483664"/>
          </pc:sldLayoutMkLst>
          <pc:spChg chg="mod">
            <ac:chgData name="Mundy, Beth E" userId="09c03546-1d2d-4d82-89e1-bb5e2a2e687b" providerId="ADAL" clId="{975D0438-B8C3-4FC5-8513-12EE5BBA0202}" dt="2022-11-02T21:19:34.872" v="0"/>
            <ac:spMkLst>
              <pc:docMk/>
              <pc:sldMasterMk cId="5641804" sldId="2147483660"/>
              <pc:sldLayoutMk cId="4100594170" sldId="2147483664"/>
              <ac:spMk id="3"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4100594170" sldId="2147483664"/>
              <ac:spMk id="4" creationId="{00000000-0000-0000-0000-000000000000}"/>
            </ac:spMkLst>
          </pc:spChg>
        </pc:sldLayoutChg>
        <pc:sldLayoutChg chg="modSp">
          <pc:chgData name="Mundy, Beth E" userId="09c03546-1d2d-4d82-89e1-bb5e2a2e687b" providerId="ADAL" clId="{975D0438-B8C3-4FC5-8513-12EE5BBA0202}" dt="2022-11-02T21:19:34.872" v="0"/>
          <pc:sldLayoutMkLst>
            <pc:docMk/>
            <pc:sldMasterMk cId="5641804" sldId="2147483660"/>
            <pc:sldLayoutMk cId="2108520806" sldId="2147483665"/>
          </pc:sldLayoutMkLst>
          <pc:spChg chg="mod">
            <ac:chgData name="Mundy, Beth E" userId="09c03546-1d2d-4d82-89e1-bb5e2a2e687b" providerId="ADAL" clId="{975D0438-B8C3-4FC5-8513-12EE5BBA0202}" dt="2022-11-02T21:19:34.872" v="0"/>
            <ac:spMkLst>
              <pc:docMk/>
              <pc:sldMasterMk cId="5641804" sldId="2147483660"/>
              <pc:sldLayoutMk cId="2108520806" sldId="2147483665"/>
              <ac:spMk id="2"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2108520806" sldId="2147483665"/>
              <ac:spMk id="3"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2108520806" sldId="2147483665"/>
              <ac:spMk id="4"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2108520806" sldId="2147483665"/>
              <ac:spMk id="5"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2108520806" sldId="2147483665"/>
              <ac:spMk id="6" creationId="{00000000-0000-0000-0000-000000000000}"/>
            </ac:spMkLst>
          </pc:spChg>
        </pc:sldLayoutChg>
        <pc:sldLayoutChg chg="modSp">
          <pc:chgData name="Mundy, Beth E" userId="09c03546-1d2d-4d82-89e1-bb5e2a2e687b" providerId="ADAL" clId="{975D0438-B8C3-4FC5-8513-12EE5BBA0202}" dt="2022-11-02T21:19:34.872" v="0"/>
          <pc:sldLayoutMkLst>
            <pc:docMk/>
            <pc:sldMasterMk cId="5641804" sldId="2147483660"/>
            <pc:sldLayoutMk cId="3174822833" sldId="2147483668"/>
          </pc:sldLayoutMkLst>
          <pc:spChg chg="mod">
            <ac:chgData name="Mundy, Beth E" userId="09c03546-1d2d-4d82-89e1-bb5e2a2e687b" providerId="ADAL" clId="{975D0438-B8C3-4FC5-8513-12EE5BBA0202}" dt="2022-11-02T21:19:34.872" v="0"/>
            <ac:spMkLst>
              <pc:docMk/>
              <pc:sldMasterMk cId="5641804" sldId="2147483660"/>
              <pc:sldLayoutMk cId="3174822833" sldId="2147483668"/>
              <ac:spMk id="2"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3174822833" sldId="2147483668"/>
              <ac:spMk id="3"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3174822833" sldId="2147483668"/>
              <ac:spMk id="4" creationId="{00000000-0000-0000-0000-000000000000}"/>
            </ac:spMkLst>
          </pc:spChg>
        </pc:sldLayoutChg>
        <pc:sldLayoutChg chg="modSp">
          <pc:chgData name="Mundy, Beth E" userId="09c03546-1d2d-4d82-89e1-bb5e2a2e687b" providerId="ADAL" clId="{975D0438-B8C3-4FC5-8513-12EE5BBA0202}" dt="2022-11-02T21:19:34.872" v="0"/>
          <pc:sldLayoutMkLst>
            <pc:docMk/>
            <pc:sldMasterMk cId="5641804" sldId="2147483660"/>
            <pc:sldLayoutMk cId="3893581118" sldId="2147483669"/>
          </pc:sldLayoutMkLst>
          <pc:spChg chg="mod">
            <ac:chgData name="Mundy, Beth E" userId="09c03546-1d2d-4d82-89e1-bb5e2a2e687b" providerId="ADAL" clId="{975D0438-B8C3-4FC5-8513-12EE5BBA0202}" dt="2022-11-02T21:19:34.872" v="0"/>
            <ac:spMkLst>
              <pc:docMk/>
              <pc:sldMasterMk cId="5641804" sldId="2147483660"/>
              <pc:sldLayoutMk cId="3893581118" sldId="2147483669"/>
              <ac:spMk id="2"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3893581118" sldId="2147483669"/>
              <ac:spMk id="3"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3893581118" sldId="2147483669"/>
              <ac:spMk id="4" creationId="{00000000-0000-0000-0000-000000000000}"/>
            </ac:spMkLst>
          </pc:spChg>
        </pc:sldLayoutChg>
        <pc:sldLayoutChg chg="modSp">
          <pc:chgData name="Mundy, Beth E" userId="09c03546-1d2d-4d82-89e1-bb5e2a2e687b" providerId="ADAL" clId="{975D0438-B8C3-4FC5-8513-12EE5BBA0202}" dt="2022-11-02T21:19:34.872" v="0"/>
          <pc:sldLayoutMkLst>
            <pc:docMk/>
            <pc:sldMasterMk cId="5641804" sldId="2147483660"/>
            <pc:sldLayoutMk cId="4219153999" sldId="2147483671"/>
          </pc:sldLayoutMkLst>
          <pc:spChg chg="mod">
            <ac:chgData name="Mundy, Beth E" userId="09c03546-1d2d-4d82-89e1-bb5e2a2e687b" providerId="ADAL" clId="{975D0438-B8C3-4FC5-8513-12EE5BBA0202}" dt="2022-11-02T21:19:34.872" v="0"/>
            <ac:spMkLst>
              <pc:docMk/>
              <pc:sldMasterMk cId="5641804" sldId="2147483660"/>
              <pc:sldLayoutMk cId="4219153999" sldId="2147483671"/>
              <ac:spMk id="2" creationId="{00000000-0000-0000-0000-000000000000}"/>
            </ac:spMkLst>
          </pc:spChg>
          <pc:spChg chg="mod">
            <ac:chgData name="Mundy, Beth E" userId="09c03546-1d2d-4d82-89e1-bb5e2a2e687b" providerId="ADAL" clId="{975D0438-B8C3-4FC5-8513-12EE5BBA0202}" dt="2022-11-02T21:19:34.872" v="0"/>
            <ac:spMkLst>
              <pc:docMk/>
              <pc:sldMasterMk cId="5641804" sldId="2147483660"/>
              <pc:sldLayoutMk cId="4219153999" sldId="2147483671"/>
              <ac:spMk id="3" creationId="{00000000-0000-0000-0000-000000000000}"/>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0A5092-5924-498C-8681-4BB6ED66145B}" type="datetimeFigureOut">
              <a:rPr lang="en-US" smtClean="0"/>
              <a:t>11/2/2022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685023-3846-42DF-8004-6C11A31D92F3}" type="slidenum">
              <a:rPr lang="en-US" smtClean="0"/>
              <a:t>‹#›</a:t>
            </a:fld>
            <a:endParaRPr lang="en-US"/>
          </a:p>
        </p:txBody>
      </p:sp>
    </p:spTree>
    <p:extLst>
      <p:ext uri="{BB962C8B-B14F-4D97-AF65-F5344CB8AC3E}">
        <p14:creationId xmlns:p14="http://schemas.microsoft.com/office/powerpoint/2010/main" val="1894778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D685023-3846-42DF-8004-6C11A31D92F3}" type="slidenum">
              <a:rPr lang="en-US" smtClean="0"/>
              <a:t>1</a:t>
            </a:fld>
            <a:endParaRPr lang="en-US"/>
          </a:p>
        </p:txBody>
      </p:sp>
    </p:spTree>
    <p:extLst>
      <p:ext uri="{BB962C8B-B14F-4D97-AF65-F5344CB8AC3E}">
        <p14:creationId xmlns:p14="http://schemas.microsoft.com/office/powerpoint/2010/main" val="1958241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837397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155464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421915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84D0D-4B67-4213-B421-E7D4D8BAB90F}"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494755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484D0D-4B67-4213-B421-E7D4D8BAB90F}" type="datetimeFigureOut">
              <a:rPr lang="en-US" smtClean="0"/>
              <a:t>11/2/2022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236240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7484D0D-4B67-4213-B421-E7D4D8BAB90F}"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410059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484D0D-4B67-4213-B421-E7D4D8BAB90F}" type="datetimeFigureOut">
              <a:rPr lang="en-US" smtClean="0"/>
              <a:t>11/2/2022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21085208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484D0D-4B67-4213-B421-E7D4D8BAB90F}" type="datetimeFigureOut">
              <a:rPr lang="en-US" smtClean="0"/>
              <a:t>11/2/2022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3765812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84D0D-4B67-4213-B421-E7D4D8BAB90F}" type="datetimeFigureOut">
              <a:rPr lang="en-US" smtClean="0"/>
              <a:t>11/2/2022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681396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484D0D-4B67-4213-B421-E7D4D8BAB90F}"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317482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7484D0D-4B67-4213-B421-E7D4D8BAB90F}" type="datetimeFigureOut">
              <a:rPr lang="en-US" smtClean="0"/>
              <a:t>11/2/2022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D69EB1-74BF-4083-A6D4-CDF8DA41C75B}" type="slidenum">
              <a:rPr lang="en-US" smtClean="0"/>
              <a:t>‹#›</a:t>
            </a:fld>
            <a:endParaRPr lang="en-US"/>
          </a:p>
        </p:txBody>
      </p:sp>
    </p:spTree>
    <p:extLst>
      <p:ext uri="{BB962C8B-B14F-4D97-AF65-F5344CB8AC3E}">
        <p14:creationId xmlns:p14="http://schemas.microsoft.com/office/powerpoint/2010/main" val="389358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84D0D-4B67-4213-B421-E7D4D8BAB90F}" type="datetimeFigureOut">
              <a:rPr lang="en-US" smtClean="0"/>
              <a:t>11/2/2022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D69EB1-74BF-4083-A6D4-CDF8DA41C75B}" type="slidenum">
              <a:rPr lang="en-US" smtClean="0"/>
              <a:t>‹#›</a:t>
            </a:fld>
            <a:endParaRPr lang="en-US"/>
          </a:p>
        </p:txBody>
      </p:sp>
    </p:spTree>
    <p:extLst>
      <p:ext uri="{BB962C8B-B14F-4D97-AF65-F5344CB8AC3E}">
        <p14:creationId xmlns:p14="http://schemas.microsoft.com/office/powerpoint/2010/main" val="5641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843AF7C-9DE3-4B73-B2D1-E5B9E7EA7727}"/>
              </a:ext>
            </a:extLst>
          </p:cNvPr>
          <p:cNvSpPr>
            <a:spLocks noGrp="1"/>
          </p:cNvSpPr>
          <p:nvPr>
            <p:ph type="subTitle" idx="1"/>
          </p:nvPr>
        </p:nvSpPr>
        <p:spPr>
          <a:xfrm>
            <a:off x="0" y="1100139"/>
            <a:ext cx="6391276" cy="5753112"/>
          </a:xfrm>
        </p:spPr>
        <p:txBody>
          <a:bodyPr>
            <a:normAutofit fontScale="92500" lnSpcReduction="10000"/>
          </a:bodyPr>
          <a:lstStyle/>
          <a:p>
            <a:pPr>
              <a:lnSpc>
                <a:spcPct val="120000"/>
              </a:lnSpc>
              <a:spcBef>
                <a:spcPts val="1200"/>
              </a:spcBef>
            </a:pPr>
            <a:r>
              <a:rPr lang="en-US" sz="1900" b="1" dirty="0"/>
              <a:t>Objective</a:t>
            </a:r>
          </a:p>
          <a:p>
            <a:pPr marL="285750" indent="-173038" algn="l">
              <a:lnSpc>
                <a:spcPct val="100000"/>
              </a:lnSpc>
              <a:spcBef>
                <a:spcPts val="600"/>
              </a:spcBef>
              <a:buFont typeface="Arial" panose="020B0604020202020204" pitchFamily="34" charset="0"/>
              <a:buChar char="•"/>
            </a:pPr>
            <a:r>
              <a:rPr lang="en-US" sz="1600" dirty="0"/>
              <a:t>Evaluate the relative roles of the soil water stress and vapor pressure deficit (VPD) for limiting canopy conductance (Gc) in coupled land-atmosphere simulations using the Energy </a:t>
            </a:r>
            <a:r>
              <a:rPr lang="en-US" sz="1600" dirty="0" err="1"/>
              <a:t>Exascale</a:t>
            </a:r>
            <a:r>
              <a:rPr lang="en-US" sz="1600" dirty="0"/>
              <a:t> Earth System Model (E3SM).</a:t>
            </a:r>
          </a:p>
          <a:p>
            <a:pPr>
              <a:lnSpc>
                <a:spcPct val="120000"/>
              </a:lnSpc>
            </a:pPr>
            <a:r>
              <a:rPr lang="en-US" sz="1900" b="1" dirty="0"/>
              <a:t>Approach</a:t>
            </a:r>
          </a:p>
          <a:p>
            <a:pPr marL="285750" indent="-173038" algn="l">
              <a:lnSpc>
                <a:spcPct val="100000"/>
              </a:lnSpc>
              <a:spcBef>
                <a:spcPts val="600"/>
              </a:spcBef>
              <a:buFont typeface="Arial" panose="020B0604020202020204" pitchFamily="34" charset="0"/>
              <a:buChar char="•"/>
            </a:pPr>
            <a:r>
              <a:rPr lang="en-US" sz="1600" dirty="0"/>
              <a:t>Perform global simulations in E3SM with the atmosphere model applied at ~100-kilometer resolution and the land model applied at 0.5-degree resolution.</a:t>
            </a:r>
          </a:p>
          <a:p>
            <a:pPr marL="285750" indent="-173038" algn="l">
              <a:lnSpc>
                <a:spcPct val="100000"/>
              </a:lnSpc>
              <a:spcBef>
                <a:spcPts val="600"/>
              </a:spcBef>
              <a:buFont typeface="Arial" panose="020B0604020202020204" pitchFamily="34" charset="0"/>
              <a:buChar char="•"/>
            </a:pPr>
            <a:r>
              <a:rPr lang="en-US" sz="1600" dirty="0"/>
              <a:t>Simulations were performed under historical air carbon dioxide (aCO</a:t>
            </a:r>
            <a:r>
              <a:rPr lang="en-US" sz="1600" baseline="-25000" dirty="0"/>
              <a:t>2</a:t>
            </a:r>
            <a:r>
              <a:rPr lang="en-US" sz="1600" dirty="0"/>
              <a:t>), CO</a:t>
            </a:r>
            <a:r>
              <a:rPr lang="en-US" sz="1600" baseline="-25000" dirty="0"/>
              <a:t>2</a:t>
            </a:r>
            <a:r>
              <a:rPr lang="en-US" sz="1600" dirty="0"/>
              <a:t> concentration, and elevated CO</a:t>
            </a:r>
            <a:r>
              <a:rPr lang="en-US" sz="1600" baseline="-25000" dirty="0"/>
              <a:t>2</a:t>
            </a:r>
            <a:r>
              <a:rPr lang="en-US" sz="1600" dirty="0"/>
              <a:t> (4 × aCO</a:t>
            </a:r>
            <a:r>
              <a:rPr lang="en-US" sz="1600" baseline="-25000" dirty="0"/>
              <a:t>2</a:t>
            </a:r>
            <a:r>
              <a:rPr lang="en-US" sz="1600" dirty="0"/>
              <a:t>) conditions with plant response either represented empirically or regulated by plant hydraulics.</a:t>
            </a:r>
          </a:p>
          <a:p>
            <a:pPr marL="285750" indent="-173038" algn="l">
              <a:lnSpc>
                <a:spcPct val="100000"/>
              </a:lnSpc>
              <a:spcBef>
                <a:spcPts val="600"/>
              </a:spcBef>
              <a:buFont typeface="Arial" panose="020B0604020202020204" pitchFamily="34" charset="0"/>
              <a:buChar char="•"/>
            </a:pPr>
            <a:r>
              <a:rPr lang="en-US" sz="1600" dirty="0"/>
              <a:t>Develop a multiplicative model of Gc dependence on atmospheric VPD and soil water saturation at daily scale in the growing season to evaluate the Gc response to changes in VPD and soil water saturation for each simulated grid containing vegetation.</a:t>
            </a:r>
          </a:p>
          <a:p>
            <a:pPr>
              <a:lnSpc>
                <a:spcPct val="120000"/>
              </a:lnSpc>
            </a:pPr>
            <a:r>
              <a:rPr lang="en-US" sz="1900" b="1" dirty="0"/>
              <a:t>Impact</a:t>
            </a:r>
          </a:p>
          <a:p>
            <a:pPr marL="285750" indent="-173038" algn="l">
              <a:lnSpc>
                <a:spcPct val="100000"/>
              </a:lnSpc>
              <a:spcBef>
                <a:spcPts val="600"/>
              </a:spcBef>
              <a:buFont typeface="Arial" panose="020B0604020202020204" pitchFamily="34" charset="0"/>
              <a:buChar char="•"/>
            </a:pPr>
            <a:r>
              <a:rPr lang="en-US" sz="1600" dirty="0"/>
              <a:t>Soil water limits Gc more than VPD, except in grasslands under wetter soil water conditions. </a:t>
            </a:r>
          </a:p>
          <a:p>
            <a:pPr marL="285750" indent="-173038" algn="l">
              <a:lnSpc>
                <a:spcPct val="100000"/>
              </a:lnSpc>
              <a:spcBef>
                <a:spcPts val="600"/>
              </a:spcBef>
              <a:buFont typeface="Arial" panose="020B0604020202020204" pitchFamily="34" charset="0"/>
              <a:buChar char="•"/>
            </a:pPr>
            <a:r>
              <a:rPr lang="en-US" sz="1600" dirty="0"/>
              <a:t>Plant hydraulics may accentuate soil water stress limitations on Gc by increasing soil wetness and evapotranspiration and lowering VPD.</a:t>
            </a:r>
          </a:p>
          <a:p>
            <a:pPr marL="285750" indent="-173038" algn="l">
              <a:lnSpc>
                <a:spcPct val="100000"/>
              </a:lnSpc>
              <a:spcBef>
                <a:spcPts val="600"/>
              </a:spcBef>
              <a:buFont typeface="Arial" panose="020B0604020202020204" pitchFamily="34" charset="0"/>
              <a:buChar char="•"/>
            </a:pPr>
            <a:r>
              <a:rPr lang="en-US" sz="1600" dirty="0"/>
              <a:t>Elevated CO</a:t>
            </a:r>
            <a:r>
              <a:rPr lang="en-US" sz="1600" baseline="-25000" dirty="0"/>
              <a:t>2</a:t>
            </a:r>
            <a:r>
              <a:rPr lang="en-US" sz="1600" dirty="0"/>
              <a:t> levels reduce Gc by increasing water use efficiency, mitigating soil water stress on Gc.</a:t>
            </a:r>
            <a:endParaRPr lang="en-US" sz="1800" dirty="0"/>
          </a:p>
          <a:p>
            <a:pPr marL="285750" indent="-285750" algn="l">
              <a:buFont typeface="Arial" panose="020B0604020202020204" pitchFamily="34" charset="0"/>
              <a:buChar char="•"/>
            </a:pPr>
            <a:endParaRPr lang="en-US" sz="1800" dirty="0"/>
          </a:p>
        </p:txBody>
      </p:sp>
      <p:sp>
        <p:nvSpPr>
          <p:cNvPr id="4" name="TextBox 3">
            <a:extLst>
              <a:ext uri="{FF2B5EF4-FFF2-40B4-BE49-F238E27FC236}">
                <a16:creationId xmlns:a16="http://schemas.microsoft.com/office/drawing/2014/main" id="{EC98A09A-8E58-494A-A2A7-D3B2ECE57B8A}"/>
              </a:ext>
            </a:extLst>
          </p:cNvPr>
          <p:cNvSpPr txBox="1"/>
          <p:nvPr/>
        </p:nvSpPr>
        <p:spPr>
          <a:xfrm>
            <a:off x="0" y="24590"/>
            <a:ext cx="12192000" cy="1054263"/>
          </a:xfrm>
          <a:prstGeom prst="rect">
            <a:avLst/>
          </a:prstGeom>
          <a:noFill/>
        </p:spPr>
        <p:txBody>
          <a:bodyPr wrap="square" rtlCol="0">
            <a:spAutoFit/>
          </a:bodyPr>
          <a:lstStyle/>
          <a:p>
            <a:pPr>
              <a:lnSpc>
                <a:spcPct val="115000"/>
              </a:lnSpc>
            </a:pPr>
            <a:r>
              <a:rPr lang="en-US" sz="2800" b="1" dirty="0"/>
              <a:t>Understanding How Plants Respond to Coexisting Soil and Air Dryness in Global Simulations</a:t>
            </a:r>
          </a:p>
        </p:txBody>
      </p:sp>
      <p:sp>
        <p:nvSpPr>
          <p:cNvPr id="6" name="TextBox 5">
            <a:extLst>
              <a:ext uri="{FF2B5EF4-FFF2-40B4-BE49-F238E27FC236}">
                <a16:creationId xmlns:a16="http://schemas.microsoft.com/office/drawing/2014/main" id="{6698942D-44D2-4E1E-9267-BA05C502F680}"/>
              </a:ext>
            </a:extLst>
          </p:cNvPr>
          <p:cNvSpPr txBox="1"/>
          <p:nvPr/>
        </p:nvSpPr>
        <p:spPr>
          <a:xfrm>
            <a:off x="6518327" y="5986099"/>
            <a:ext cx="5496889" cy="600164"/>
          </a:xfrm>
          <a:prstGeom prst="rect">
            <a:avLst/>
          </a:prstGeom>
          <a:noFill/>
          <a:ln>
            <a:solidFill>
              <a:schemeClr val="tx1"/>
            </a:solidFill>
          </a:ln>
        </p:spPr>
        <p:txBody>
          <a:bodyPr wrap="square">
            <a:spAutoFit/>
          </a:bodyPr>
          <a:lstStyle/>
          <a:p>
            <a:r>
              <a:rPr lang="en-US" sz="1100" dirty="0">
                <a:solidFill>
                  <a:srgbClr val="464646"/>
                </a:solidFill>
                <a:cs typeface="Arial" panose="020B0604020202020204" pitchFamily="34" charset="0"/>
              </a:rPr>
              <a:t>Fang, Y. and L. R. Leung. “Relative controls of vapor pressure deficit and soil water stress on canopy conductance in global simulations by an Earth system model,” </a:t>
            </a:r>
            <a:r>
              <a:rPr lang="en-US" sz="1100" i="1" dirty="0">
                <a:solidFill>
                  <a:srgbClr val="464646"/>
                </a:solidFill>
                <a:cs typeface="Arial" panose="020B0604020202020204" pitchFamily="34" charset="0"/>
              </a:rPr>
              <a:t>Earth's Future,</a:t>
            </a:r>
            <a:r>
              <a:rPr lang="en-US" sz="1100" dirty="0">
                <a:solidFill>
                  <a:srgbClr val="464646"/>
                </a:solidFill>
                <a:cs typeface="Arial" panose="020B0604020202020204" pitchFamily="34" charset="0"/>
              </a:rPr>
              <a:t> </a:t>
            </a:r>
            <a:r>
              <a:rPr lang="en-US" sz="1100" b="1" dirty="0">
                <a:solidFill>
                  <a:srgbClr val="464646"/>
                </a:solidFill>
                <a:cs typeface="Arial" panose="020B0604020202020204" pitchFamily="34" charset="0"/>
              </a:rPr>
              <a:t>10,</a:t>
            </a:r>
            <a:r>
              <a:rPr lang="en-US" sz="1100" dirty="0">
                <a:solidFill>
                  <a:srgbClr val="464646"/>
                </a:solidFill>
                <a:cs typeface="Arial" panose="020B0604020202020204" pitchFamily="34" charset="0"/>
              </a:rPr>
              <a:t> e2022EF002810, (2022). [DOI: 10.1029/2022EF002810]</a:t>
            </a:r>
            <a:endParaRPr lang="en-US" sz="1100" dirty="0">
              <a:cs typeface="Arial" panose="020B0604020202020204" pitchFamily="34" charset="0"/>
            </a:endParaRPr>
          </a:p>
        </p:txBody>
      </p:sp>
      <p:sp>
        <p:nvSpPr>
          <p:cNvPr id="9" name="TextBox 8">
            <a:extLst>
              <a:ext uri="{FF2B5EF4-FFF2-40B4-BE49-F238E27FC236}">
                <a16:creationId xmlns:a16="http://schemas.microsoft.com/office/drawing/2014/main" id="{B5A2D568-EDEF-4215-B3CD-2FE78FCAFF62}"/>
              </a:ext>
            </a:extLst>
          </p:cNvPr>
          <p:cNvSpPr txBox="1"/>
          <p:nvPr/>
        </p:nvSpPr>
        <p:spPr>
          <a:xfrm>
            <a:off x="6518327" y="4660011"/>
            <a:ext cx="5668983" cy="1200329"/>
          </a:xfrm>
          <a:prstGeom prst="rect">
            <a:avLst/>
          </a:prstGeom>
          <a:noFill/>
        </p:spPr>
        <p:txBody>
          <a:bodyPr wrap="square" rtlCol="0">
            <a:spAutoFit/>
          </a:bodyPr>
          <a:lstStyle/>
          <a:p>
            <a:r>
              <a:rPr lang="en-US" sz="1200" b="1" dirty="0">
                <a:solidFill>
                  <a:srgbClr val="0000FF"/>
                </a:solidFill>
              </a:rPr>
              <a:t>Soil water dominance (positive values) in limiting Gc is much more extensive than VPD dominance (negative values) under dry soil water conditions. VPD dominated regions are mainly located in cropland near India and grassland in the Sahel for soil moisture representation of plant response to water stress. More areas in the northern hemisphere experience soil water stress if the model represents plant water stress response mechanistically (bottom) compared to empirical representation (top). </a:t>
            </a:r>
            <a:endParaRPr lang="en-US" sz="1200" b="1" dirty="0">
              <a:solidFill>
                <a:srgbClr val="FF0000"/>
              </a:solidFill>
            </a:endParaRPr>
          </a:p>
        </p:txBody>
      </p:sp>
      <p:pic>
        <p:nvPicPr>
          <p:cNvPr id="5" name="Picture 4">
            <a:extLst>
              <a:ext uri="{FF2B5EF4-FFF2-40B4-BE49-F238E27FC236}">
                <a16:creationId xmlns:a16="http://schemas.microsoft.com/office/drawing/2014/main" id="{C17EEDDD-D26C-4708-A502-7BD50B519F48}"/>
              </a:ext>
            </a:extLst>
          </p:cNvPr>
          <p:cNvPicPr>
            <a:picLocks noChangeAspect="1"/>
          </p:cNvPicPr>
          <p:nvPr/>
        </p:nvPicPr>
        <p:blipFill>
          <a:blip r:embed="rId3"/>
          <a:stretch>
            <a:fillRect/>
          </a:stretch>
        </p:blipFill>
        <p:spPr>
          <a:xfrm>
            <a:off x="7366450" y="622150"/>
            <a:ext cx="3816662" cy="3891795"/>
          </a:xfrm>
          <a:prstGeom prst="rect">
            <a:avLst/>
          </a:prstGeom>
        </p:spPr>
      </p:pic>
    </p:spTree>
    <p:extLst>
      <p:ext uri="{BB962C8B-B14F-4D97-AF65-F5344CB8AC3E}">
        <p14:creationId xmlns:p14="http://schemas.microsoft.com/office/powerpoint/2010/main" val="39235901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5162</TotalTime>
  <Words>339</Words>
  <Application>Microsoft Office PowerPoint</Application>
  <PresentationFormat>Widescreen</PresentationFormat>
  <Paragraphs>14</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Fang, Yilin</dc:creator>
  <cp:lastModifiedBy>Mundy, Beth E</cp:lastModifiedBy>
  <cp:revision>7</cp:revision>
  <dcterms:created xsi:type="dcterms:W3CDTF">2022-08-29T15:22:12Z</dcterms:created>
  <dcterms:modified xsi:type="dcterms:W3CDTF">2022-11-02T21:20:47Z</dcterms:modified>
</cp:coreProperties>
</file>