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0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4FE6E-1255-3F4B-8145-2DB4D1438F90}" v="1" dt="2022-01-27T01:23:32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6" autoAdjust="0"/>
    <p:restoredTop sz="95927" autoAdjust="0"/>
  </p:normalViewPr>
  <p:slideViewPr>
    <p:cSldViewPr>
      <p:cViewPr varScale="1">
        <p:scale>
          <a:sx n="119" d="100"/>
          <a:sy n="119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35313" y="609600"/>
            <a:ext cx="4414893" cy="59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Develop and evaluate a new soil erosion and sediment flux model in the 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 (E3SM) for modeling the impact of climate change and land use land cover change on land, river, and ocean geomorphology and biogeochemistry.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Improve the E3SM soil erosion model by explicitly representing the effects of conservation agriculture, irrigation, crop residue management, and glaciers on soil erosion.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Validate the model against global soil erosion and sediment flux benchmarks and observations.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Conduct numerical experiments to quantify the importance of conservation agriculture, irrigation, and land use land cover change to soil erosion and sediment flux.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new E3SM soil erosion model reproduces the global soil erosion and sediment flux seen in observational data and benchmark models.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Conservation agriculture has greatly reduced soil erosion in countries where it is well-adopted, such as the United States and Argentina.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Deforestation will rapidly increase sediment flux in tropical river basins that currently have large rainforest coverage.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852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A Global Soil Erosion and Sediment Flux Model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02062" y="6075401"/>
            <a:ext cx="443300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Tan Z, LR Leung, H-Y Li, and S Cohen. 2022. “Representing global soil erosion and sediment flux in Earth System Models,”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Advances in Modeling Earth Systems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14:e2021MS002756. [DOI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: 10.1029/</a:t>
            </a:r>
            <a:r>
              <a:rPr lang="en-US" altLang="en-US" sz="1000">
                <a:solidFill>
                  <a:srgbClr val="000000"/>
                </a:solidFill>
              </a:rPr>
              <a:t>2021MS002756]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590153" y="4928681"/>
            <a:ext cx="424012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The E3SM soil erosion model and a benchmark model (</a:t>
            </a:r>
            <a:r>
              <a:rPr lang="en-US" altLang="en-US" sz="1100" b="1" dirty="0" err="1">
                <a:solidFill>
                  <a:srgbClr val="0000FF"/>
                </a:solidFill>
                <a:latin typeface="Arial" panose="020B0604020202020204" pitchFamily="34" charset="0"/>
              </a:rPr>
              <a:t>WBMsed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) are consistent in their predictions of sediment flux variations. (a) shows the E3SM simulated basin-scale sediment flux. (b) shows the </a:t>
            </a:r>
            <a:r>
              <a:rPr lang="en-US" altLang="en-US" sz="1100" b="1" dirty="0" err="1">
                <a:solidFill>
                  <a:srgbClr val="0000FF"/>
                </a:solidFill>
                <a:latin typeface="Arial" panose="020B0604020202020204" pitchFamily="34" charset="0"/>
              </a:rPr>
              <a:t>WBMsed</a:t>
            </a: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 simulated basin-scale sediment flux. </a:t>
            </a:r>
          </a:p>
        </p:txBody>
      </p:sp>
      <p:pic>
        <p:nvPicPr>
          <p:cNvPr id="308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6710" y="914400"/>
            <a:ext cx="445835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e4d5393-76ff-473a-9772-6626c388b195"/>
    <ds:schemaRef ds:uri="964f4f91-4ecc-4750-a526-be4b92b86c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6903</TotalTime>
  <Words>274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Wisse, Jessica M</cp:lastModifiedBy>
  <cp:revision>11</cp:revision>
  <cp:lastPrinted>2011-05-11T17:30:12Z</cp:lastPrinted>
  <dcterms:created xsi:type="dcterms:W3CDTF">2017-11-02T21:19:41Z</dcterms:created>
  <dcterms:modified xsi:type="dcterms:W3CDTF">2022-01-27T01:23:50Z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