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11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FC9C4-035F-4AFF-AB6A-6014903D8F5F}" v="3" dt="2022-08-15T22:34:28.5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6" autoAdjust="0"/>
    <p:restoredTop sz="94625" autoAdjust="0"/>
  </p:normalViewPr>
  <p:slideViewPr>
    <p:cSldViewPr>
      <p:cViewPr varScale="1">
        <p:scale>
          <a:sx n="67" d="100"/>
          <a:sy n="67" d="100"/>
        </p:scale>
        <p:origin x="12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1B374853-3BFB-4EDD-A375-5B1A21982263}"/>
    <pc:docChg chg="modSld">
      <pc:chgData name="Mundy, Beth E" userId="09c03546-1d2d-4d82-89e1-bb5e2a2e687b" providerId="ADAL" clId="{1B374853-3BFB-4EDD-A375-5B1A21982263}" dt="2022-07-22T19:40:54.035" v="6" actId="20577"/>
      <pc:docMkLst>
        <pc:docMk/>
      </pc:docMkLst>
      <pc:sldChg chg="modSp mod">
        <pc:chgData name="Mundy, Beth E" userId="09c03546-1d2d-4d82-89e1-bb5e2a2e687b" providerId="ADAL" clId="{1B374853-3BFB-4EDD-A375-5B1A21982263}" dt="2022-07-22T19:40:54.035" v="6" actId="20577"/>
        <pc:sldMkLst>
          <pc:docMk/>
          <pc:sldMk cId="952778396" sldId="259"/>
        </pc:sldMkLst>
        <pc:spChg chg="mod">
          <ac:chgData name="Mundy, Beth E" userId="09c03546-1d2d-4d82-89e1-bb5e2a2e687b" providerId="ADAL" clId="{1B374853-3BFB-4EDD-A375-5B1A21982263}" dt="2022-07-22T19:40:54.035" v="6" actId="20577"/>
          <ac:spMkLst>
            <pc:docMk/>
            <pc:sldMk cId="952778396" sldId="259"/>
            <ac:spMk id="3077" creationId="{00000000-0000-0000-0000-000000000000}"/>
          </ac:spMkLst>
        </pc:spChg>
      </pc:sldChg>
    </pc:docChg>
  </pc:docChgLst>
  <pc:docChgLst>
    <pc:chgData name="Mundy, Beth E" userId="09c03546-1d2d-4d82-89e1-bb5e2a2e687b" providerId="ADAL" clId="{11BFC9C4-035F-4AFF-AB6A-6014903D8F5F}"/>
    <pc:docChg chg="modSld">
      <pc:chgData name="Mundy, Beth E" userId="09c03546-1d2d-4d82-89e1-bb5e2a2e687b" providerId="ADAL" clId="{11BFC9C4-035F-4AFF-AB6A-6014903D8F5F}" dt="2022-08-15T22:34:28.536" v="130" actId="1036"/>
      <pc:docMkLst>
        <pc:docMk/>
      </pc:docMkLst>
      <pc:sldChg chg="modSp mod">
        <pc:chgData name="Mundy, Beth E" userId="09c03546-1d2d-4d82-89e1-bb5e2a2e687b" providerId="ADAL" clId="{11BFC9C4-035F-4AFF-AB6A-6014903D8F5F}" dt="2022-08-15T22:34:28.536" v="130" actId="1036"/>
        <pc:sldMkLst>
          <pc:docMk/>
          <pc:sldMk cId="952778396" sldId="259"/>
        </pc:sldMkLst>
        <pc:spChg chg="mod">
          <ac:chgData name="Mundy, Beth E" userId="09c03546-1d2d-4d82-89e1-bb5e2a2e687b" providerId="ADAL" clId="{11BFC9C4-035F-4AFF-AB6A-6014903D8F5F}" dt="2022-08-15T22:34:28.536" v="130" actId="1036"/>
          <ac:spMkLst>
            <pc:docMk/>
            <pc:sldMk cId="952778396" sldId="259"/>
            <ac:spMk id="3077" creationId="{00000000-0000-0000-0000-000000000000}"/>
          </ac:spMkLst>
        </pc:spChg>
        <pc:spChg chg="mod">
          <ac:chgData name="Mundy, Beth E" userId="09c03546-1d2d-4d82-89e1-bb5e2a2e687b" providerId="ADAL" clId="{11BFC9C4-035F-4AFF-AB6A-6014903D8F5F}" dt="2022-08-15T22:34:25.923" v="128" actId="20577"/>
          <ac:spMkLst>
            <pc:docMk/>
            <pc:sldMk cId="952778396" sldId="259"/>
            <ac:spMk id="30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319198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52398" y="990600"/>
            <a:ext cx="4310668" cy="55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Calibrate the Energy </a:t>
            </a:r>
            <a:r>
              <a:rPr lang="en-US" sz="1400" dirty="0" err="1"/>
              <a:t>Exascale</a:t>
            </a:r>
            <a:r>
              <a:rPr lang="en-US" sz="1400" dirty="0"/>
              <a:t> Earth System Model (E3SM) runoff generation process at global scale with an efficient uncertainty quantification framework and evaluate the associated parametric uncertainty.</a:t>
            </a:r>
          </a:p>
          <a:p>
            <a:pPr>
              <a:spcBef>
                <a:spcPct val="15000"/>
              </a:spcBef>
              <a:defRPr/>
            </a:pP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Construct a computationally efficient polynomial-based surrogate for E3SM-simulated runoff.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Implement sensitivity analysis to identify the most sensitive parameters.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Use a Bayesian method to infer the parameter posteriors.</a:t>
            </a:r>
          </a:p>
          <a:p>
            <a:pPr>
              <a:spcBef>
                <a:spcPct val="15000"/>
              </a:spcBef>
              <a:defRPr/>
            </a:pPr>
            <a:endParaRPr lang="en-US" sz="1400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A new, computationally efficient calibration framework enables Earth system models to more accurately represent runoff at a global scale. 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The parametric uncertainty of the runoff process is significantly reduced after calibration.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This framework can be used for any other large-scale model calibrations.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36493"/>
            <a:ext cx="9143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Calibrating a Runoff Generation Scheme at Global Scale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02062" y="6073914"/>
            <a:ext cx="4433004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Xu, D., Bisht, G., Sargsyan, K., Liao, C., and Leung, L. R. “Using a surrogate-assisted Bayesian framework to calibrate the runoff-generation scheme in the Energy Exascale Earth System Model (E3SM) v1.” </a:t>
            </a:r>
            <a:r>
              <a:rPr lang="en-US" altLang="en-US" sz="1000" i="1" dirty="0" err="1">
                <a:solidFill>
                  <a:srgbClr val="000000"/>
                </a:solidFill>
                <a:latin typeface="+mn-lt"/>
              </a:rPr>
              <a:t>Geosci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. Model Dev.,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15</a:t>
            </a:r>
            <a:r>
              <a:rPr lang="en-US" altLang="en-US" sz="1000" b="1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000">
                <a:solidFill>
                  <a:srgbClr val="000000"/>
                </a:solidFill>
                <a:latin typeface="+mn-lt"/>
              </a:rPr>
              <a:t>5021–5043, (2022).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[DOI: 10.5194/gmd-15-5021-2022].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572000" y="4834338"/>
            <a:ext cx="42401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Evaluation of runoff simulations for 1991 – 2010 at grid level with default and calibrated parameters using the Nash-Sutcliffe mode efficiency metric. The calibrated parameters produce substantially higher performance across the globe, shown by the generally higher numbers.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1206B8E-3BF7-26AD-F6B5-E7437262153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1066800"/>
            <a:ext cx="4571999" cy="3679245"/>
            <a:chOff x="1219200" y="577334"/>
            <a:chExt cx="7368769" cy="59299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4E9F74-48BE-3D47-6E92-3A06579A0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762000"/>
              <a:ext cx="5912721" cy="571035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B95AA-B49C-BDE7-CE2E-80B2A17E71B6}"/>
                </a:ext>
              </a:extLst>
            </p:cNvPr>
            <p:cNvSpPr txBox="1"/>
            <p:nvPr/>
          </p:nvSpPr>
          <p:spPr>
            <a:xfrm>
              <a:off x="1219200" y="577334"/>
              <a:ext cx="4724401" cy="4216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(a). Evaluation metric with default parameters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B11317-8482-9E72-D1DD-2EB7C349C8C1}"/>
                </a:ext>
              </a:extLst>
            </p:cNvPr>
            <p:cNvSpPr txBox="1"/>
            <p:nvPr/>
          </p:nvSpPr>
          <p:spPr>
            <a:xfrm>
              <a:off x="1219200" y="3524842"/>
              <a:ext cx="5029200" cy="4216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(b). Evaluation metric with calibrated parameters</a:t>
              </a:r>
            </a:p>
          </p:txBody>
        </p:sp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A17C9403-C5AF-A00B-115E-1D4969EBF7BE}"/>
                </a:ext>
              </a:extLst>
            </p:cNvPr>
            <p:cNvSpPr/>
            <p:nvPr/>
          </p:nvSpPr>
          <p:spPr>
            <a:xfrm>
              <a:off x="7614552" y="1385829"/>
              <a:ext cx="304800" cy="4469656"/>
            </a:xfrm>
            <a:prstGeom prst="upArrow">
              <a:avLst>
                <a:gd name="adj1" fmla="val 34783"/>
                <a:gd name="adj2" fmla="val 111956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36E3A8-682E-FBAC-6076-BB86AF713310}"/>
                </a:ext>
              </a:extLst>
            </p:cNvPr>
            <p:cNvSpPr txBox="1"/>
            <p:nvPr/>
          </p:nvSpPr>
          <p:spPr>
            <a:xfrm>
              <a:off x="4114800" y="2971800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430B46-88BC-0699-1BB2-3AFFA4C1BF8E}"/>
                </a:ext>
              </a:extLst>
            </p:cNvPr>
            <p:cNvSpPr txBox="1"/>
            <p:nvPr/>
          </p:nvSpPr>
          <p:spPr>
            <a:xfrm>
              <a:off x="6945939" y="5812769"/>
              <a:ext cx="1642030" cy="69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70C0"/>
                  </a:solidFill>
                </a:rPr>
                <a:t>Low performance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AA51F-33EF-922C-8388-6FE4A7FD6CDA}"/>
                </a:ext>
              </a:extLst>
            </p:cNvPr>
            <p:cNvSpPr txBox="1"/>
            <p:nvPr/>
          </p:nvSpPr>
          <p:spPr>
            <a:xfrm>
              <a:off x="6945937" y="821417"/>
              <a:ext cx="1642032" cy="694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High</a:t>
              </a:r>
            </a:p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778396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4F155D124A184C9BF1B50050B51435" ma:contentTypeVersion="9" ma:contentTypeDescription="Create a new document." ma:contentTypeScope="" ma:versionID="76b66b382f32239fb8eb5587618611d5">
  <xsd:schema xmlns:xsd="http://www.w3.org/2001/XMLSchema" xmlns:xs="http://www.w3.org/2001/XMLSchema" xmlns:p="http://schemas.microsoft.com/office/2006/metadata/properties" xmlns:ns3="964f4f91-4ecc-4750-a526-be4b92b86cea" xmlns:ns4="9e4d5393-76ff-473a-9772-6626c388b195" targetNamespace="http://schemas.microsoft.com/office/2006/metadata/properties" ma:root="true" ma:fieldsID="e0e6ef770c664e67c80b30f37b1af245" ns3:_="" ns4:_="">
    <xsd:import namespace="964f4f91-4ecc-4750-a526-be4b92b86cea"/>
    <xsd:import namespace="9e4d5393-76ff-473a-9772-6626c388b1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f4f91-4ecc-4750-a526-be4b92b86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5393-76ff-473a-9772-6626c388b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E6DA58-8AF5-4706-8AC7-89C123262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f4f91-4ecc-4750-a526-be4b92b86cea"/>
    <ds:schemaRef ds:uri="9e4d5393-76ff-473a-9772-6626c388b1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57D9F0-2B85-430B-8843-0027C0E6F07C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9e4d5393-76ff-473a-9772-6626c388b195"/>
    <ds:schemaRef ds:uri="http://schemas.microsoft.com/office/2006/documentManagement/types"/>
    <ds:schemaRef ds:uri="http://purl.org/dc/dcmitype/"/>
    <ds:schemaRef ds:uri="http://schemas.microsoft.com/office/infopath/2007/PartnerControls"/>
    <ds:schemaRef ds:uri="964f4f91-4ecc-4750-a526-be4b92b86c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6485</TotalTime>
  <Words>262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11</cp:revision>
  <cp:lastPrinted>2011-05-11T17:30:12Z</cp:lastPrinted>
  <dcterms:created xsi:type="dcterms:W3CDTF">2017-11-02T21:19:41Z</dcterms:created>
  <dcterms:modified xsi:type="dcterms:W3CDTF">2022-08-15T22:34:30Z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0x010100904F155D124A184C9BF1B50050B51435</vt:lpwstr>
  </property>
  <property fmtid="{D5CDD505-2E9C-101B-9397-08002B2CF9AE}" pid="4" name="Order">
    <vt:r8>3400</vt:r8>
  </property>
</Properties>
</file>