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AD34E-5652-42CD-630E-89AC5A58264C}" name="Sen, Kacoli" initials="SK" userId="S::kacoli.sen@pnnl.gov::b06ef3b8-9684-4d79-871b-2ad1237d05b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0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an, Heng" initials="WH" lastIdx="5" clrIdx="1">
    <p:extLst>
      <p:ext uri="{19B8F6BF-5375-455C-9EA6-DF929625EA0E}">
        <p15:presenceInfo xmlns:p15="http://schemas.microsoft.com/office/powerpoint/2012/main" userId="S::heng.wan@pnnl.gov::99b63ab7-2fbc-4782-b6a1-918b940904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807" autoAdjust="0"/>
  </p:normalViewPr>
  <p:slideViewPr>
    <p:cSldViewPr>
      <p:cViewPr varScale="1">
        <p:scale>
          <a:sx n="98" d="100"/>
          <a:sy n="98" d="100"/>
        </p:scale>
        <p:origin x="150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98B2F777-B033-43BB-8ADC-7C6445FA8F48}"/>
    <pc:docChg chg="custSel modSld">
      <pc:chgData name="Mundy, Beth E" userId="09c03546-1d2d-4d82-89e1-bb5e2a2e687b" providerId="ADAL" clId="{98B2F777-B033-43BB-8ADC-7C6445FA8F48}" dt="2022-11-02T20:47:49.103" v="79" actId="1592"/>
      <pc:docMkLst>
        <pc:docMk/>
      </pc:docMkLst>
      <pc:sldChg chg="modSp mod delCm modCm">
        <pc:chgData name="Mundy, Beth E" userId="09c03546-1d2d-4d82-89e1-bb5e2a2e687b" providerId="ADAL" clId="{98B2F777-B033-43BB-8ADC-7C6445FA8F48}" dt="2022-11-02T20:47:49.103" v="79" actId="1592"/>
        <pc:sldMkLst>
          <pc:docMk/>
          <pc:sldMk cId="1040456330" sldId="259"/>
        </pc:sldMkLst>
        <pc:spChg chg="mod">
          <ac:chgData name="Mundy, Beth E" userId="09c03546-1d2d-4d82-89e1-bb5e2a2e687b" providerId="ADAL" clId="{98B2F777-B033-43BB-8ADC-7C6445FA8F48}" dt="2022-11-02T20:28:55.730" v="25" actId="20577"/>
          <ac:spMkLst>
            <pc:docMk/>
            <pc:sldMk cId="1040456330" sldId="259"/>
            <ac:spMk id="3075" creationId="{00000000-0000-0000-0000-000000000000}"/>
          </ac:spMkLst>
        </pc:spChg>
        <pc:spChg chg="mod">
          <ac:chgData name="Mundy, Beth E" userId="09c03546-1d2d-4d82-89e1-bb5e2a2e687b" providerId="ADAL" clId="{98B2F777-B033-43BB-8ADC-7C6445FA8F48}" dt="2022-11-02T20:47:31.131" v="78" actId="1076"/>
          <ac:spMkLst>
            <pc:docMk/>
            <pc:sldMk cId="1040456330" sldId="259"/>
            <ac:spMk id="3078" creationId="{00000000-0000-0000-0000-000000000000}"/>
          </ac:spMkLst>
        </pc:spChg>
      </pc:sldChg>
    </pc:docChg>
  </pc:docChgLst>
  <pc:docChgLst>
    <pc:chgData name="Mundy, Beth E" userId="09c03546-1d2d-4d82-89e1-bb5e2a2e687b" providerId="ADAL" clId="{192C9C21-E756-463B-A323-32CEA46B6D7A}"/>
    <pc:docChg chg="undo custSel addSld modSld sldOrd modMainMaster modNotesMaster">
      <pc:chgData name="Mundy, Beth E" userId="09c03546-1d2d-4d82-89e1-bb5e2a2e687b" providerId="ADAL" clId="{192C9C21-E756-463B-A323-32CEA46B6D7A}" dt="2022-11-01T20:00:15.920" v="194" actId="5900"/>
      <pc:docMkLst>
        <pc:docMk/>
      </pc:docMkLst>
      <pc:sldChg chg="modSp modNotes">
        <pc:chgData name="Mundy, Beth E" userId="09c03546-1d2d-4d82-89e1-bb5e2a2e687b" providerId="ADAL" clId="{192C9C21-E756-463B-A323-32CEA46B6D7A}" dt="2022-11-01T16:39:25.504" v="3"/>
        <pc:sldMkLst>
          <pc:docMk/>
          <pc:sldMk cId="0" sldId="258"/>
        </pc:sldMkLst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k cId="0" sldId="258"/>
            <ac:spMk id="3074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k cId="0" sldId="258"/>
            <ac:spMk id="3078" creationId="{00000000-0000-0000-0000-000000000000}"/>
          </ac:spMkLst>
        </pc:spChg>
        <pc:picChg chg="mod">
          <ac:chgData name="Mundy, Beth E" userId="09c03546-1d2d-4d82-89e1-bb5e2a2e687b" providerId="ADAL" clId="{192C9C21-E756-463B-A323-32CEA46B6D7A}" dt="2022-11-01T16:39:25.504" v="3"/>
          <ac:picMkLst>
            <pc:docMk/>
            <pc:sldMk cId="0" sldId="258"/>
            <ac:picMk id="8" creationId="{EB869113-B653-44DF-ADB9-DC69F2947874}"/>
          </ac:picMkLst>
        </pc:picChg>
      </pc:sldChg>
      <pc:sldChg chg="modSp add mod ord addCm modCm modNotes">
        <pc:chgData name="Mundy, Beth E" userId="09c03546-1d2d-4d82-89e1-bb5e2a2e687b" providerId="ADAL" clId="{192C9C21-E756-463B-A323-32CEA46B6D7A}" dt="2022-11-01T20:00:15.920" v="194" actId="5900"/>
        <pc:sldMkLst>
          <pc:docMk/>
          <pc:sldMk cId="1040456330" sldId="259"/>
        </pc:sldMkLst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k cId="1040456330" sldId="259"/>
            <ac:spMk id="3074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7:47:13.153" v="184" actId="20577"/>
          <ac:spMkLst>
            <pc:docMk/>
            <pc:sldMk cId="1040456330" sldId="259"/>
            <ac:spMk id="3075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40:15.859" v="36" actId="1035"/>
          <ac:spMkLst>
            <pc:docMk/>
            <pc:sldMk cId="1040456330" sldId="259"/>
            <ac:spMk id="3076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56.588" v="27" actId="1036"/>
          <ac:spMkLst>
            <pc:docMk/>
            <pc:sldMk cId="1040456330" sldId="259"/>
            <ac:spMk id="3077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9:59:59.215" v="191" actId="20577"/>
          <ac:spMkLst>
            <pc:docMk/>
            <pc:sldMk cId="1040456330" sldId="259"/>
            <ac:spMk id="3078" creationId="{00000000-0000-0000-0000-000000000000}"/>
          </ac:spMkLst>
        </pc:spChg>
        <pc:picChg chg="mod">
          <ac:chgData name="Mundy, Beth E" userId="09c03546-1d2d-4d82-89e1-bb5e2a2e687b" providerId="ADAL" clId="{192C9C21-E756-463B-A323-32CEA46B6D7A}" dt="2022-11-01T17:38:56.613" v="38" actId="1076"/>
          <ac:picMkLst>
            <pc:docMk/>
            <pc:sldMk cId="1040456330" sldId="259"/>
            <ac:picMk id="8" creationId="{EB869113-B653-44DF-ADB9-DC69F2947874}"/>
          </ac:picMkLst>
        </pc:picChg>
      </pc:sldChg>
      <pc:sldMasterChg chg="modSp modSldLayout">
        <pc:chgData name="Mundy, Beth E" userId="09c03546-1d2d-4d82-89e1-bb5e2a2e687b" providerId="ADAL" clId="{192C9C21-E756-463B-A323-32CEA46B6D7A}" dt="2022-11-01T16:39:25.504" v="3"/>
        <pc:sldMasterMkLst>
          <pc:docMk/>
          <pc:sldMasterMk cId="0" sldId="2147483648"/>
        </pc:sldMasterMkLst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Mundy, Beth E" userId="09c03546-1d2d-4d82-89e1-bb5e2a2e687b" providerId="ADAL" clId="{192C9C21-E756-463B-A323-32CEA46B6D7A}" dt="2022-11-01T16:39:25.504" v="3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3347593872" sldId="2147483844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3347593872" sldId="2147483844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3347593872" sldId="2147483844"/>
              <ac:spMk id="3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4146109280" sldId="2147483846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4146109280" sldId="2147483846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4146109280" sldId="2147483846"/>
              <ac:spMk id="3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1935087154" sldId="2147483847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1935087154" sldId="2147483847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1935087154" sldId="2147483847"/>
              <ac:spMk id="4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4256411679" sldId="2147483848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4256411679" sldId="2147483848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4256411679" sldId="2147483848"/>
              <ac:spMk id="4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4256411679" sldId="2147483848"/>
              <ac:spMk id="5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4256411679" sldId="2147483848"/>
              <ac:spMk id="6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258822748" sldId="2147483851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258822748" sldId="2147483851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258822748" sldId="2147483851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258822748" sldId="2147483851"/>
              <ac:spMk id="4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2498780812" sldId="2147483852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2498780812" sldId="2147483852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2498780812" sldId="2147483852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2498780812" sldId="2147483852"/>
              <ac:spMk id="4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3511806651" sldId="2147483854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3511806651" sldId="2147483854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3511806651" sldId="2147483854"/>
              <ac:spMk id="3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192C9C21-E756-463B-A323-32CEA46B6D7A}" dt="2022-11-01T16:39:25.504" v="3"/>
          <pc:sldLayoutMkLst>
            <pc:docMk/>
            <pc:sldMasterMk cId="0" sldId="2147483648"/>
            <pc:sldLayoutMk cId="1087738023" sldId="2147483855"/>
          </pc:sldLayoutMkLst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1087738023" sldId="2147483855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192C9C21-E756-463B-A323-32CEA46B6D7A}" dt="2022-11-01T16:39:25.504" v="3"/>
            <ac:spMkLst>
              <pc:docMk/>
              <pc:sldMasterMk cId="0" sldId="2147483648"/>
              <pc:sldLayoutMk cId="1087738023" sldId="2147483855"/>
              <ac:spMk id="3" creationId="{00000000-0000-0000-0000-000000000000}"/>
            </ac:spMkLst>
          </pc:spChg>
        </pc:sldLayoutChg>
      </pc:sldMasterChg>
    </pc:docChg>
  </pc:docChgLst>
  <pc:docChgLst>
    <pc:chgData name="Mundy, Beth E" userId="09c03546-1d2d-4d82-89e1-bb5e2a2e687b" providerId="ADAL" clId="{D56CE99E-035C-4B20-A974-954D0A3FBDCB}"/>
    <pc:docChg chg="modSld">
      <pc:chgData name="Mundy, Beth E" userId="09c03546-1d2d-4d82-89e1-bb5e2a2e687b" providerId="ADAL" clId="{D56CE99E-035C-4B20-A974-954D0A3FBDCB}" dt="2022-11-17T19:02:31.960" v="3"/>
      <pc:docMkLst>
        <pc:docMk/>
      </pc:docMkLst>
      <pc:sldChg chg="delCm modNotesTx">
        <pc:chgData name="Mundy, Beth E" userId="09c03546-1d2d-4d82-89e1-bb5e2a2e687b" providerId="ADAL" clId="{D56CE99E-035C-4B20-A974-954D0A3FBDCB}" dt="2022-11-17T19:02:31.960" v="3"/>
        <pc:sldMkLst>
          <pc:docMk/>
          <pc:sldMk cId="1040456330" sldId="259"/>
        </pc:sldMkLst>
      </pc:sldChg>
    </pc:docChg>
  </pc:docChgLst>
  <pc:docChgLst>
    <pc:chgData name="Mundy, Beth E" userId="09c03546-1d2d-4d82-89e1-bb5e2a2e687b" providerId="ADAL" clId="{D3DD0249-AB3C-44B5-B4A6-1BC1044DC439}"/>
    <pc:docChg chg="custSel modSld">
      <pc:chgData name="Mundy, Beth E" userId="09c03546-1d2d-4d82-89e1-bb5e2a2e687b" providerId="ADAL" clId="{D3DD0249-AB3C-44B5-B4A6-1BC1044DC439}" dt="2020-10-06T22:27:11.171" v="18"/>
      <pc:docMkLst>
        <pc:docMk/>
      </pc:docMkLst>
      <pc:sldChg chg="addCm modCm">
        <pc:chgData name="Mundy, Beth E" userId="09c03546-1d2d-4d82-89e1-bb5e2a2e687b" providerId="ADAL" clId="{D3DD0249-AB3C-44B5-B4A6-1BC1044DC439}" dt="2020-10-06T22:27:11.171" v="18"/>
        <pc:sldMkLst>
          <pc:docMk/>
          <pc:sldMk cId="0" sldId="258"/>
        </pc:sldMkLst>
      </pc:sldChg>
    </pc:docChg>
  </pc:docChgLst>
  <pc:docChgLst>
    <pc:chgData name="Sen, Kacoli" userId="b06ef3b8-9684-4d79-871b-2ad1237d05b5" providerId="ADAL" clId="{CD8B9E96-5370-4D45-9419-9AB16F61983A}"/>
    <pc:docChg chg="undo custSel modSld">
      <pc:chgData name="Sen, Kacoli" userId="b06ef3b8-9684-4d79-871b-2ad1237d05b5" providerId="ADAL" clId="{CD8B9E96-5370-4D45-9419-9AB16F61983A}" dt="2022-11-16T20:28:27.490" v="55" actId="20577"/>
      <pc:docMkLst>
        <pc:docMk/>
      </pc:docMkLst>
      <pc:sldChg chg="modSp mod addCm modCm">
        <pc:chgData name="Sen, Kacoli" userId="b06ef3b8-9684-4d79-871b-2ad1237d05b5" providerId="ADAL" clId="{CD8B9E96-5370-4D45-9419-9AB16F61983A}" dt="2022-11-16T20:28:27.490" v="55" actId="20577"/>
        <pc:sldMkLst>
          <pc:docMk/>
          <pc:sldMk cId="1040456330" sldId="259"/>
        </pc:sldMkLst>
        <pc:spChg chg="mod">
          <ac:chgData name="Sen, Kacoli" userId="b06ef3b8-9684-4d79-871b-2ad1237d05b5" providerId="ADAL" clId="{CD8B9E96-5370-4D45-9419-9AB16F61983A}" dt="2022-11-16T20:28:27.490" v="55" actId="20577"/>
          <ac:spMkLst>
            <pc:docMk/>
            <pc:sldMk cId="1040456330" sldId="259"/>
            <ac:spMk id="3075" creationId="{00000000-0000-0000-0000-000000000000}"/>
          </ac:spMkLst>
        </pc:spChg>
      </pc:sldChg>
    </pc:docChg>
  </pc:docChgLst>
  <pc:docChgLst>
    <pc:chgData name="Mundy, Beth E" userId="09c03546-1d2d-4d82-89e1-bb5e2a2e687b" providerId="ADAL" clId="{8BC6862F-ECF0-4CB3-A55D-E7050DFC525C}"/>
    <pc:docChg chg="modSld">
      <pc:chgData name="Mundy, Beth E" userId="09c03546-1d2d-4d82-89e1-bb5e2a2e687b" providerId="ADAL" clId="{8BC6862F-ECF0-4CB3-A55D-E7050DFC525C}" dt="2020-12-08T00:04:28.453" v="1"/>
      <pc:docMkLst>
        <pc:docMk/>
      </pc:docMkLst>
      <pc:sldChg chg="modCm">
        <pc:chgData name="Mundy, Beth E" userId="09c03546-1d2d-4d82-89e1-bb5e2a2e687b" providerId="ADAL" clId="{8BC6862F-ECF0-4CB3-A55D-E7050DFC525C}" dt="2020-12-08T00:04:28.453" v="1"/>
        <pc:sldMkLst>
          <pc:docMk/>
          <pc:sldMk cId="0" sldId="258"/>
        </pc:sldMkLst>
      </pc:sldChg>
    </pc:docChg>
  </pc:docChgLst>
  <pc:docChgLst>
    <pc:chgData name="Mundy, Beth E" userId="09c03546-1d2d-4d82-89e1-bb5e2a2e687b" providerId="ADAL" clId="{D64C610A-691F-40B1-8459-B71C5978C211}"/>
    <pc:docChg chg="custSel delSld modSld">
      <pc:chgData name="Mundy, Beth E" userId="09c03546-1d2d-4d82-89e1-bb5e2a2e687b" providerId="ADAL" clId="{D64C610A-691F-40B1-8459-B71C5978C211}" dt="2022-11-11T18:52:03.697" v="20" actId="14100"/>
      <pc:docMkLst>
        <pc:docMk/>
      </pc:docMkLst>
      <pc:sldChg chg="del">
        <pc:chgData name="Mundy, Beth E" userId="09c03546-1d2d-4d82-89e1-bb5e2a2e687b" providerId="ADAL" clId="{D64C610A-691F-40B1-8459-B71C5978C211}" dt="2022-11-11T18:50:12.053" v="14" actId="47"/>
        <pc:sldMkLst>
          <pc:docMk/>
          <pc:sldMk cId="0" sldId="258"/>
        </pc:sldMkLst>
      </pc:sldChg>
      <pc:sldChg chg="modSp mod delCm modCm">
        <pc:chgData name="Mundy, Beth E" userId="09c03546-1d2d-4d82-89e1-bb5e2a2e687b" providerId="ADAL" clId="{D64C610A-691F-40B1-8459-B71C5978C211}" dt="2022-11-11T18:52:03.697" v="20" actId="14100"/>
        <pc:sldMkLst>
          <pc:docMk/>
          <pc:sldMk cId="1040456330" sldId="259"/>
        </pc:sldMkLst>
        <pc:spChg chg="mod">
          <ac:chgData name="Mundy, Beth E" userId="09c03546-1d2d-4d82-89e1-bb5e2a2e687b" providerId="ADAL" clId="{D64C610A-691F-40B1-8459-B71C5978C211}" dt="2022-11-11T18:50:19.301" v="16" actId="207"/>
          <ac:spMkLst>
            <pc:docMk/>
            <pc:sldMk cId="1040456330" sldId="259"/>
            <ac:spMk id="3075" creationId="{00000000-0000-0000-0000-000000000000}"/>
          </ac:spMkLst>
        </pc:spChg>
        <pc:spChg chg="mod">
          <ac:chgData name="Mundy, Beth E" userId="09c03546-1d2d-4d82-89e1-bb5e2a2e687b" providerId="ADAL" clId="{D64C610A-691F-40B1-8459-B71C5978C211}" dt="2022-11-11T18:52:03.697" v="20" actId="14100"/>
          <ac:spMkLst>
            <pc:docMk/>
            <pc:sldMk cId="1040456330" sldId="259"/>
            <ac:spMk id="3077" creationId="{00000000-0000-0000-0000-000000000000}"/>
          </ac:spMkLst>
        </pc:spChg>
        <pc:spChg chg="mod">
          <ac:chgData name="Mundy, Beth E" userId="09c03546-1d2d-4d82-89e1-bb5e2a2e687b" providerId="ADAL" clId="{D64C610A-691F-40B1-8459-B71C5978C211}" dt="2022-11-11T18:50:55.442" v="18" actId="207"/>
          <ac:spMkLst>
            <pc:docMk/>
            <pc:sldMk cId="1040456330" sldId="259"/>
            <ac:spMk id="3078" creationId="{00000000-0000-0000-0000-000000000000}"/>
          </ac:spMkLst>
        </pc:spChg>
      </pc:sldChg>
    </pc:docChg>
  </pc:docChgLst>
  <pc:docChgLst>
    <pc:chgData name="Wan, Heng" userId="99b63ab7-2fbc-4782-b6a1-918b9409049a" providerId="ADAL" clId="{5095D7F2-129A-44BA-BF76-10820927137E}"/>
    <pc:docChg chg="custSel modSld">
      <pc:chgData name="Wan, Heng" userId="99b63ab7-2fbc-4782-b6a1-918b9409049a" providerId="ADAL" clId="{5095D7F2-129A-44BA-BF76-10820927137E}" dt="2022-11-01T23:24:03.335" v="1101" actId="1589"/>
      <pc:docMkLst>
        <pc:docMk/>
      </pc:docMkLst>
      <pc:sldChg chg="addSp delSp modSp mod modAnim addCm modCm">
        <pc:chgData name="Wan, Heng" userId="99b63ab7-2fbc-4782-b6a1-918b9409049a" providerId="ADAL" clId="{5095D7F2-129A-44BA-BF76-10820927137E}" dt="2022-11-01T23:24:03.335" v="1101" actId="1589"/>
        <pc:sldMkLst>
          <pc:docMk/>
          <pc:sldMk cId="1040456330" sldId="259"/>
        </pc:sldMkLst>
        <pc:spChg chg="mod">
          <ac:chgData name="Wan, Heng" userId="99b63ab7-2fbc-4782-b6a1-918b9409049a" providerId="ADAL" clId="{5095D7F2-129A-44BA-BF76-10820927137E}" dt="2022-11-01T23:19:30.183" v="710" actId="1076"/>
          <ac:spMkLst>
            <pc:docMk/>
            <pc:sldMk cId="1040456330" sldId="259"/>
            <ac:spMk id="3075" creationId="{00000000-0000-0000-0000-000000000000}"/>
          </ac:spMkLst>
        </pc:spChg>
        <pc:spChg chg="mod">
          <ac:chgData name="Wan, Heng" userId="99b63ab7-2fbc-4782-b6a1-918b9409049a" providerId="ADAL" clId="{5095D7F2-129A-44BA-BF76-10820927137E}" dt="2022-11-01T23:23:45.733" v="1100" actId="20577"/>
          <ac:spMkLst>
            <pc:docMk/>
            <pc:sldMk cId="1040456330" sldId="259"/>
            <ac:spMk id="3078" creationId="{00000000-0000-0000-0000-000000000000}"/>
          </ac:spMkLst>
        </pc:spChg>
        <pc:picChg chg="del">
          <ac:chgData name="Wan, Heng" userId="99b63ab7-2fbc-4782-b6a1-918b9409049a" providerId="ADAL" clId="{5095D7F2-129A-44BA-BF76-10820927137E}" dt="2022-11-01T23:21:25.269" v="712" actId="478"/>
          <ac:picMkLst>
            <pc:docMk/>
            <pc:sldMk cId="1040456330" sldId="259"/>
            <ac:picMk id="8" creationId="{EB869113-B653-44DF-ADB9-DC69F2947874}"/>
          </ac:picMkLst>
        </pc:picChg>
        <pc:picChg chg="add mod">
          <ac:chgData name="Wan, Heng" userId="99b63ab7-2fbc-4782-b6a1-918b9409049a" providerId="ADAL" clId="{5095D7F2-129A-44BA-BF76-10820927137E}" dt="2022-11-01T23:21:29.803" v="714" actId="1076"/>
          <ac:picMkLst>
            <pc:docMk/>
            <pc:sldMk cId="1040456330" sldId="259"/>
            <ac:picMk id="9" creationId="{2E669EB0-5205-4307-A9F8-523472117999}"/>
          </ac:picMkLst>
        </pc:picChg>
      </pc:sldChg>
    </pc:docChg>
  </pc:docChgLst>
  <pc:docChgLst>
    <pc:chgData name="Wan, Heng" userId="99b63ab7-2fbc-4782-b6a1-918b9409049a" providerId="ADAL" clId="{1A59CC6C-90C8-4A81-BBBF-A4561590F731}"/>
    <pc:docChg chg="undo custSel modSld">
      <pc:chgData name="Wan, Heng" userId="99b63ab7-2fbc-4782-b6a1-918b9409049a" providerId="ADAL" clId="{1A59CC6C-90C8-4A81-BBBF-A4561590F731}" dt="2022-11-11T18:29:14.394" v="32" actId="20577"/>
      <pc:docMkLst>
        <pc:docMk/>
      </pc:docMkLst>
      <pc:sldChg chg="addSp delSp modSp mod addCm modCm">
        <pc:chgData name="Wan, Heng" userId="99b63ab7-2fbc-4782-b6a1-918b9409049a" providerId="ADAL" clId="{1A59CC6C-90C8-4A81-BBBF-A4561590F731}" dt="2022-11-11T18:29:14.394" v="32" actId="20577"/>
        <pc:sldMkLst>
          <pc:docMk/>
          <pc:sldMk cId="1040456330" sldId="259"/>
        </pc:sldMkLst>
        <pc:spChg chg="add del mod">
          <ac:chgData name="Wan, Heng" userId="99b63ab7-2fbc-4782-b6a1-918b9409049a" providerId="ADAL" clId="{1A59CC6C-90C8-4A81-BBBF-A4561590F731}" dt="2022-11-11T18:22:19.113" v="7"/>
          <ac:spMkLst>
            <pc:docMk/>
            <pc:sldMk cId="1040456330" sldId="259"/>
            <ac:spMk id="2" creationId="{43A950B9-D822-4A27-972B-C02B13E62E21}"/>
          </ac:spMkLst>
        </pc:spChg>
        <pc:spChg chg="mod">
          <ac:chgData name="Wan, Heng" userId="99b63ab7-2fbc-4782-b6a1-918b9409049a" providerId="ADAL" clId="{1A59CC6C-90C8-4A81-BBBF-A4561590F731}" dt="2022-11-11T18:25:40.586" v="15" actId="207"/>
          <ac:spMkLst>
            <pc:docMk/>
            <pc:sldMk cId="1040456330" sldId="259"/>
            <ac:spMk id="3077" creationId="{00000000-0000-0000-0000-000000000000}"/>
          </ac:spMkLst>
        </pc:spChg>
        <pc:spChg chg="mod">
          <ac:chgData name="Wan, Heng" userId="99b63ab7-2fbc-4782-b6a1-918b9409049a" providerId="ADAL" clId="{1A59CC6C-90C8-4A81-BBBF-A4561590F731}" dt="2022-11-11T18:29:14.394" v="32" actId="20577"/>
          <ac:spMkLst>
            <pc:docMk/>
            <pc:sldMk cId="1040456330" sldId="259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8267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68178" y="1043226"/>
            <a:ext cx="59108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Temporally-rich, high-resolution population data is beneficial to many research fields, including demography, urban planning, disaster prevention, and environmental modeling.  This study explores</a:t>
            </a:r>
            <a:r>
              <a:rPr lang="en-US" sz="1400" dirty="0"/>
              <a:t> the accuracy and feasibility of using landscape metrics to achieve high-resolution population downscaling.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Implement random forest regression models for population downscaling based on landscape metrics derived from the National Land Cover Database impervious cover percentage map.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 the accuracy of population downscaling for the landscape metrics-based models with other traditional methods.</a:t>
            </a:r>
          </a:p>
          <a:p>
            <a:pPr>
              <a:spcBef>
                <a:spcPct val="15000"/>
              </a:spcBef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Certain landscape metrics, including landscape shape index, number of patches, and class area, outperform traditional population downscaling methods.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improved performance of the landscape metrics-based models can be attributed to their ability to capture pixel-level impervious patterns.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Compared to traditional population downscaling methods, landscape metrics are less susceptible to declining performance when moving from regions with high population to </a:t>
            </a:r>
            <a:r>
              <a:rPr lang="en-US" altLang="en-US" sz="1400"/>
              <a:t>low population.</a:t>
            </a:r>
            <a:endParaRPr lang="en-US" alt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228600"/>
            <a:ext cx="12192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Landscape Metrics Play a Role in Population Downscaling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096000" y="6227802"/>
            <a:ext cx="59436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None/>
              <a:tabLst>
                <a:tab pos="3159760" algn="l"/>
              </a:tabLst>
            </a:pPr>
            <a:r>
              <a:rPr lang="en-US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Wan, H., Yoon, J., Srikrishnan, V., Daniel, B., Judi, D. “Landscape metrics regularly outperform other traditionally-used ancillary datasets in </a:t>
            </a:r>
            <a:r>
              <a:rPr lang="en-US" sz="1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dasymetric</a:t>
            </a:r>
            <a:r>
              <a:rPr lang="en-US" sz="1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mapping of population.” </a:t>
            </a:r>
            <a:r>
              <a:rPr lang="en-US" sz="10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Computers, Environment and Urban Systems, </a:t>
            </a:r>
            <a:r>
              <a:rPr lang="en-US" sz="10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99, </a:t>
            </a:r>
            <a:r>
              <a:rPr lang="en-US" sz="1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101899, (2023). </a:t>
            </a:r>
            <a:r>
              <a:rPr lang="en-US" sz="1000" dirty="0">
                <a:latin typeface="+mj-lt"/>
                <a:ea typeface="Times New Roman" panose="02020603050405020304" pitchFamily="18" charset="0"/>
                <a:cs typeface="Noto Sans Symbols"/>
              </a:rPr>
              <a:t>[</a:t>
            </a:r>
            <a:r>
              <a:rPr lang="en-US" altLang="en-US" sz="1000" dirty="0">
                <a:latin typeface="+mj-lt"/>
              </a:rPr>
              <a:t>DOI: </a:t>
            </a:r>
            <a:r>
              <a:rPr lang="en-US" sz="1000" dirty="0">
                <a:latin typeface="+mj-lt"/>
              </a:rPr>
              <a:t>10.1016/j.compenvurbsys.2022.101899] </a:t>
            </a:r>
            <a:endParaRPr lang="en-US" altLang="en-US" sz="1000" dirty="0">
              <a:latin typeface="+mj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12958" y="4658066"/>
            <a:ext cx="55649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00FF"/>
                </a:solidFill>
                <a:latin typeface="Arial" panose="020B0604020202020204" pitchFamily="34" charset="0"/>
              </a:rPr>
              <a:t>The median absolute values of percent error for a landscape metrics-based model and a baseline model (imperviousness-based model) for different impervious cover categories. The landscape metrics achieve a lower error rate than the baseline model in all the three categories, regardless of urbanization extent.</a:t>
            </a:r>
          </a:p>
        </p:txBody>
      </p:sp>
      <p:pic>
        <p:nvPicPr>
          <p:cNvPr id="9" name="image7.png">
            <a:extLst>
              <a:ext uri="{FF2B5EF4-FFF2-40B4-BE49-F238E27FC236}">
                <a16:creationId xmlns:a16="http://schemas.microsoft.com/office/drawing/2014/main" id="{2E669EB0-5205-4307-A9F8-523472117999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096000" y="1043226"/>
            <a:ext cx="5943600" cy="34163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04045633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6303</TotalTime>
  <Words>272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9</cp:revision>
  <cp:lastPrinted>2011-05-11T17:30:12Z</cp:lastPrinted>
  <dcterms:created xsi:type="dcterms:W3CDTF">2017-11-02T21:19:41Z</dcterms:created>
  <dcterms:modified xsi:type="dcterms:W3CDTF">2022-11-17T19:02:41Z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