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5B1A60-6A0E-C4C7-A44B-AAE154336DFF}" name="Brettman, Allan E" initials="AB" userId="S::allan.brettman@pnnl.gov::da25bcae-0f5e-4d73-ba0d-80097dd92b7e" providerId="AD"/>
  <p188:author id="{67DD7A8B-7914-EF45-194D-63C47381F611}" name="Tackett, Susan M" initials="TSM" userId="S::susan.tackett@pnnl.gov::167ce18c-b39f-4abc-bc03-028e1caa66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8" autoAdjust="0"/>
    <p:restoredTop sz="94625" autoAdjust="0"/>
  </p:normalViewPr>
  <p:slideViewPr>
    <p:cSldViewPr>
      <p:cViewPr varScale="1">
        <p:scale>
          <a:sx n="114" d="100"/>
          <a:sy n="114" d="100"/>
        </p:scale>
        <p:origin x="100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17D0F-C32D-0977-A184-DD2B8C815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729DFB0-3B63-6153-50FB-69C64551E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AF19EE7-EB46-D6F2-AC55-7131BDE22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2CFE034-17D5-0D0C-875A-20FEEA122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36611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FB5E-FFDA-DEE7-649D-C81737621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1BE5D353-0AB5-4F41-879D-D305549C2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5EB80B60-081C-01C3-EDB8-3FAA53DCC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55" y="943145"/>
            <a:ext cx="49530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sensitivity of aerosol properties to horizontal grid spacing in the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version 1 (E3SMv1) using the regional refinement approach.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Run two nudged present-day simulations, one with global unified low-resolution (~100 km) grids (LR) and the other with regional refined high-resolution (~25 km) meshes (RRM) over the contiguous United States.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Compare RRM with LR to examine the resolution sensitivity of various aerosol properties.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Run two corresponding pre-industrial simulations to examine the resolution sensitivity of aerosol-cloud-radiation interactions.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4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Provide insights into aerosol parameterization development and its dependence on model horizontal resolution.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Provide a methodology </a:t>
            </a:r>
            <a:r>
              <a:rPr lang="en-US" sz="1400" dirty="0">
                <a:solidFill>
                  <a:srgbClr val="000000"/>
                </a:solidFill>
              </a:rPr>
              <a:t>helpful for future studies to investigate the potential impacts of model resolutions on the simulation results.</a:t>
            </a: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38F17617-6A15-20CD-A24D-6A0D18AF4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6036"/>
            <a:ext cx="112408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Horizontal Resolution Affects Model Aerosol Properties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F2225D6D-90C1-F2A2-EA04-AEE908C72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982969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</a:rPr>
              <a:t>Li, J., Zhang, K., Hassan, T., Zhang, S., Ma, P.-L., Singh, B., Yan, Q., and Huang, H.: Assessing the sensitivity of aerosol mass budget and effective radiative forcing to horizontal grid spacing in E3SMv1 using a regional refinement approach, </a:t>
            </a:r>
            <a:r>
              <a:rPr lang="en-US" sz="1000" i="1" dirty="0" err="1">
                <a:solidFill>
                  <a:srgbClr val="000000"/>
                </a:solidFill>
                <a:latin typeface="+mn-lt"/>
              </a:rPr>
              <a:t>Geosci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. Model Dev.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17, 1327–1347, https://</a:t>
            </a:r>
            <a:r>
              <a:rPr lang="en-US" sz="1000" dirty="0" err="1">
                <a:solidFill>
                  <a:srgbClr val="000000"/>
                </a:solidFill>
                <a:latin typeface="+mn-lt"/>
              </a:rPr>
              <a:t>doi.org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/10.5194/gmd-17-1327-2024, 2024. 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>
            <a:extLst>
              <a:ext uri="{FF2B5EF4-FFF2-40B4-BE49-F238E27FC236}">
                <a16:creationId xmlns:a16="http://schemas.microsoft.com/office/drawing/2014/main" id="{EBAD5D6D-9CFC-E181-1C34-1370C4377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810341"/>
            <a:ext cx="617219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Spatial 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distributions of the relative differences in the annual mean vertical-integrated aerosol activation fluxes in large-scale clouds for (a) accumulation and (b) Aitken modes between the RRM and LR simulations. (c) Vertical profiles of the annual regional mean absolute temporal variabilities in the large-scale liquid cloud fractions (|</a:t>
            </a:r>
            <a:r>
              <a:rPr lang="el-GR" sz="1100" b="1" dirty="0">
                <a:solidFill>
                  <a:srgbClr val="0000FF"/>
                </a:solidFill>
                <a:latin typeface="Arial" panose="020B0604020202020204" pitchFamily="34" charset="0"/>
              </a:rPr>
              <a:t>Δ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LCLOUD|).  (d) The same as panel (c), but for relative humidity (RH). The figure indicates that RRM enhances aerosol activation due to larger |</a:t>
            </a:r>
            <a:r>
              <a:rPr lang="el-GR" sz="1100" b="1" dirty="0">
                <a:solidFill>
                  <a:srgbClr val="0000FF"/>
                </a:solidFill>
                <a:latin typeface="Arial" panose="020B0604020202020204" pitchFamily="34" charset="0"/>
              </a:rPr>
              <a:t>Δ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RH| and |</a:t>
            </a:r>
            <a:r>
              <a:rPr lang="el-GR" sz="1100" b="1" dirty="0">
                <a:solidFill>
                  <a:srgbClr val="0000FF"/>
                </a:solidFill>
                <a:latin typeface="Arial" panose="020B0604020202020204" pitchFamily="34" charset="0"/>
              </a:rPr>
              <a:t>Δ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LCLOUD|.</a:t>
            </a:r>
            <a:endParaRPr lang="en-US" altLang="en-US" sz="11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 descr="A diagram of a map&#10;&#10;Description automatically generated with medium confidence">
            <a:extLst>
              <a:ext uri="{FF2B5EF4-FFF2-40B4-BE49-F238E27FC236}">
                <a16:creationId xmlns:a16="http://schemas.microsoft.com/office/drawing/2014/main" id="{46F4B398-70BC-D119-63E1-BAE816CEA1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7" b="6072"/>
          <a:stretch/>
        </p:blipFill>
        <p:spPr>
          <a:xfrm>
            <a:off x="5964886" y="943145"/>
            <a:ext cx="5341498" cy="382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7225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http://purl.org/dc/elements/1.1/"/>
    <ds:schemaRef ds:uri="http://schemas.microsoft.com/sharepoint/v3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6114</TotalTime>
  <Words>333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26</cp:revision>
  <cp:lastPrinted>2011-05-11T17:30:12Z</cp:lastPrinted>
  <dcterms:created xsi:type="dcterms:W3CDTF">2017-11-02T21:19:41Z</dcterms:created>
  <dcterms:modified xsi:type="dcterms:W3CDTF">2024-03-14T04:59:38Z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