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AD34E-5652-42CD-630E-89AC5A58264C}" name="Sen, Kacoli" initials="SK" userId="S::kacoli.sen@pnnl.gov::b06ef3b8-9684-4d79-871b-2ad1237d05b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7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4" autoAdjust="0"/>
    <p:restoredTop sz="93792" autoAdjust="0"/>
  </p:normalViewPr>
  <p:slideViewPr>
    <p:cSldViewPr>
      <p:cViewPr varScale="1">
        <p:scale>
          <a:sx n="67" d="100"/>
          <a:sy n="67" d="100"/>
        </p:scale>
        <p:origin x="136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FE50FA31-46B5-4F43-999D-C0347E413306}"/>
    <pc:docChg chg="undo custSel modSld">
      <pc:chgData name="Mundy, Beth E" userId="09c03546-1d2d-4d82-89e1-bb5e2a2e687b" providerId="ADAL" clId="{FE50FA31-46B5-4F43-999D-C0347E413306}" dt="2022-08-17T22:27:15.116" v="9"/>
      <pc:docMkLst>
        <pc:docMk/>
      </pc:docMkLst>
      <pc:sldChg chg="modSp mod modNotesTx">
        <pc:chgData name="Mundy, Beth E" userId="09c03546-1d2d-4d82-89e1-bb5e2a2e687b" providerId="ADAL" clId="{FE50FA31-46B5-4F43-999D-C0347E413306}" dt="2022-08-17T22:27:15.116" v="9"/>
        <pc:sldMkLst>
          <pc:docMk/>
          <pc:sldMk cId="4127253330" sldId="259"/>
        </pc:sldMkLst>
        <pc:spChg chg="mod">
          <ac:chgData name="Mundy, Beth E" userId="09c03546-1d2d-4d82-89e1-bb5e2a2e687b" providerId="ADAL" clId="{FE50FA31-46B5-4F43-999D-C0347E413306}" dt="2022-08-17T22:27:15.116" v="9"/>
          <ac:spMkLst>
            <pc:docMk/>
            <pc:sldMk cId="4127253330" sldId="259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4245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076762"/>
            <a:ext cx="4401130" cy="56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latin typeface="+mj-lt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Build confidence in regional climate projections through a dynamical mode-based framework and probe the sensitivity of the global temperature to external climate forcings.</a:t>
            </a:r>
          </a:p>
          <a:p>
            <a:pPr>
              <a:spcBef>
                <a:spcPct val="15000"/>
              </a:spcBef>
              <a:defRPr/>
            </a:pPr>
            <a:endParaRPr lang="en-US" sz="1100" b="1" dirty="0">
              <a:latin typeface="+mj-lt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latin typeface="+mj-lt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Perturb downward radiation from representative locations across the globe to probe the systematic forcing-response relationship.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Construct the linear response function (LRF) for the global surface temperature response.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Extract the most excitable mode and optimal forcing through singular value decomposition of the LRF.</a:t>
            </a:r>
          </a:p>
          <a:p>
            <a:pPr>
              <a:spcBef>
                <a:spcPct val="15000"/>
              </a:spcBef>
              <a:defRPr/>
            </a:pPr>
            <a:endParaRPr lang="en-US" sz="1100" dirty="0">
              <a:latin typeface="+mj-lt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latin typeface="+mj-lt"/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The leading mode captures the spatial-temporal evolution of surface temperature over the past century.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Forcings of different agents all project strongly onto the leading mode.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Radiative forcings from the midlatitudes are the most efficient at exciting the leading mode and the  corresponding global mean surface warming.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latin typeface="+mj-lt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Increasing Confidence in Regional Surface Temperature Response through Neutral Modes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58596" y="6075402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Liu F., J. Lu, R. L. Leung. “Neutral Mode Dominates the Forced Global and Regional Surface Temperature Response in the Past and Future,” </a:t>
            </a:r>
            <a:r>
              <a:rPr lang="en-US" alt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Geophysical Research Letters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49, 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e2022GL098788,</a:t>
            </a:r>
            <a:r>
              <a:rPr lang="en-US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(2022). [DOI: 10.1029/2022GL098788]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90473" y="4572000"/>
            <a:ext cx="424012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Time series showing simulated 15-year trends of global mean surface temperature (GMST, solid lines) due to (a) all historical forcing, (b) greenhouse gas-only forcing, and (c) aerosol-only forcing. The data is well captured by the GMST trend (dashed line</a:t>
            </a:r>
            <a:r>
              <a:rPr lang="en-US" altLang="en-US" sz="1100" b="1">
                <a:solidFill>
                  <a:srgbClr val="0000FF"/>
                </a:solidFill>
                <a:latin typeface="Arial" panose="020B0604020202020204" pitchFamily="34" charset="0"/>
              </a:rPr>
              <a:t>) from 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the time series of the leading neutral mode. This supports the conclusion that external climate forcings drive regional patterns through the excitement of the internal modes.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6D6149-0720-A98C-6074-215874458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512" y="1076762"/>
            <a:ext cx="2728043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5333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microsoft.com/office/2006/metadata/properties"/>
    <ds:schemaRef ds:uri="964f4f91-4ecc-4750-a526-be4b92b86cea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9e4d5393-76ff-473a-9772-6626c388b19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7584</TotalTime>
  <Words>263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L;Editor</dc:creator>
  <cp:lastModifiedBy>Mundy, Beth E</cp:lastModifiedBy>
  <cp:revision>16</cp:revision>
  <cp:lastPrinted>2011-05-11T17:30:12Z</cp:lastPrinted>
  <dcterms:created xsi:type="dcterms:W3CDTF">2017-11-02T21:19:41Z</dcterms:created>
  <dcterms:modified xsi:type="dcterms:W3CDTF">2022-08-17T22:27:23Z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