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258" r:id="rId6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A396F34-C937-1625-1B63-9AF4E520B562}" name="Harrop, Bryce E" initials="HBE" userId="S::Bryce.Harrop@pnnl.gov::67c6852c-ef3a-4714-810a-65873c1edd75" providerId="AD"/>
  <p188:author id="{91A9895A-2F7A-A274-93E4-20272CFE8043}" name="Mundy, Beth E" initials="MBE" userId="S::beth.mundy@pnnl.gov::09c03546-1d2d-4d82-89e1-bb5e2a2e687b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n, Kacoli" initials="SK" lastIdx="3" clrIdx="0">
    <p:extLst>
      <p:ext uri="{19B8F6BF-5375-455C-9EA6-DF929625EA0E}">
        <p15:presenceInfo xmlns:p15="http://schemas.microsoft.com/office/powerpoint/2012/main" userId="S::kacoli.sen@pnnl.gov::b06ef3b8-9684-4d79-871b-2ad1237d05b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5B27AE-F92B-43A6-BAC8-9A1814617433}" v="9" dt="2022-05-17T14:07:48.8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25" autoAdjust="0"/>
  </p:normalViewPr>
  <p:slideViewPr>
    <p:cSldViewPr>
      <p:cViewPr varScale="1">
        <p:scale>
          <a:sx n="130" d="100"/>
          <a:sy n="130" d="100"/>
        </p:scale>
        <p:origin x="150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microsoft.com/office/2018/10/relationships/authors" Target="authors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ndy, Beth E" userId="09c03546-1d2d-4d82-89e1-bb5e2a2e687b" providerId="ADAL" clId="{EBCB11F0-22FA-4163-8148-B620E82EE13F}"/>
    <pc:docChg chg="custSel modSld">
      <pc:chgData name="Mundy, Beth E" userId="09c03546-1d2d-4d82-89e1-bb5e2a2e687b" providerId="ADAL" clId="{EBCB11F0-22FA-4163-8148-B620E82EE13F}" dt="2022-05-17T17:31:47.812" v="3" actId="1592"/>
      <pc:docMkLst>
        <pc:docMk/>
      </pc:docMkLst>
      <pc:sldChg chg="modSp mod delCm">
        <pc:chgData name="Mundy, Beth E" userId="09c03546-1d2d-4d82-89e1-bb5e2a2e687b" providerId="ADAL" clId="{EBCB11F0-22FA-4163-8148-B620E82EE13F}" dt="2022-05-17T17:31:47.812" v="3" actId="1592"/>
        <pc:sldMkLst>
          <pc:docMk/>
          <pc:sldMk cId="0" sldId="258"/>
        </pc:sldMkLst>
        <pc:spChg chg="mod">
          <ac:chgData name="Mundy, Beth E" userId="09c03546-1d2d-4d82-89e1-bb5e2a2e687b" providerId="ADAL" clId="{EBCB11F0-22FA-4163-8148-B620E82EE13F}" dt="2022-05-17T17:31:44.139" v="2" actId="6549"/>
          <ac:spMkLst>
            <pc:docMk/>
            <pc:sldMk cId="0" sldId="258"/>
            <ac:spMk id="3078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5/17/2022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5/17/2022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5/17/2022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5/17/2022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5/17/2022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5/17/2022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5/17/2022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B0BC504E-CB0B-46EF-B109-9A9A4CA2BD6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5493" y="614102"/>
            <a:ext cx="4206240" cy="5442941"/>
          </a:xfrm>
          <a:prstGeom prst="rect">
            <a:avLst/>
          </a:prstGeom>
        </p:spPr>
      </p:pic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397" y="762000"/>
            <a:ext cx="4785363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/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Understand the response of simulated rainfall to assumptions in a model’s energy budget.</a:t>
            </a:r>
          </a:p>
          <a:p>
            <a:pPr>
              <a:spcBef>
                <a:spcPct val="15000"/>
              </a:spcBef>
              <a:defRPr/>
            </a:pPr>
            <a:endParaRPr lang="en-US" sz="1400" b="1" dirty="0"/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/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Examine the model’s formulation for energy and describe the regional energy conservation error.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Provide alternative approaches that fix the local energy conservation error.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Test one of these approaches to determine model sensitivity to the moist enthalpy formulation.</a:t>
            </a:r>
          </a:p>
          <a:p>
            <a:pPr>
              <a:spcBef>
                <a:spcPct val="15000"/>
              </a:spcBef>
              <a:defRPr/>
            </a:pPr>
            <a:endParaRPr lang="en-US" sz="1400" dirty="0"/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/>
              <a:t>Impact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The regional energy budget in Community Atmosphere Model has a large, spurious term related to simplifying assumptions in the energy budget. This is problematic as regional energy budgets are important for understanding water cycle responses to forcing. 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Identified and examined proposed pathways that would enable removing the spurious term and provide a more rigorous formulation of moist enthalpy.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399" y="112713"/>
            <a:ext cx="89001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How Model Simplifications Affect the Simulated Water Cycle 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228600" y="6054565"/>
            <a:ext cx="4114800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B.E. Harrop, M.S. Pritchard, H. Parishani, A. Gettelman, S. Hagos, P.H. Lauritzen, L.R. Leung, J. Lu, K.G. Pressel, and K. Sakaguchi, “Conservation of dry air, water, and energy in CAM and its potential impact on tropical rainfall.” 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</a:rPr>
              <a:t>Journal of Climate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en-US" sz="1000" b="1" dirty="0">
                <a:solidFill>
                  <a:srgbClr val="000000"/>
                </a:solidFill>
                <a:latin typeface="+mn-lt"/>
              </a:rPr>
              <a:t>35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9 (2022). [DOI:10.1175/JCLI-D-21-0512.1]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937760" y="6019800"/>
            <a:ext cx="4114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Four potential fixes to the imbalance between atmospheric heating and surface fluxes with varying levels of realism are proposed.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79988f7-7e0b-41ae-9b68-c2e871ce6e22">EP6D6TSR2XSE-15-34</_dlc_DocId>
    <_dlc_DocIdUrl xmlns="079988f7-7e0b-41ae-9b68-c2e871ce6e22">
      <Url>https://collaborate.pnl.gov/projects/asgc/research_highlights/_layouts/DocIdRedir.aspx?ID=EP6D6TSR2XSE-15-34</Url>
      <Description>EP6D6TSR2XSE-15-34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C6B92A3378AB42ABA05E855A577E4C" ma:contentTypeVersion="2" ma:contentTypeDescription="Create a new document." ma:contentTypeScope="" ma:versionID="aad76527b2f1f3f5d99c132c0da84091">
  <xsd:schema xmlns:xsd="http://www.w3.org/2001/XMLSchema" xmlns:xs="http://www.w3.org/2001/XMLSchema" xmlns:p="http://schemas.microsoft.com/office/2006/metadata/properties" xmlns:ns2="079988f7-7e0b-41ae-9b68-c2e871ce6e22" targetNamespace="http://schemas.microsoft.com/office/2006/metadata/properties" ma:root="true" ma:fieldsID="74536d26457afe77b03826b0dfd6b737" ns2:_="">
    <xsd:import namespace="079988f7-7e0b-41ae-9b68-c2e871ce6e2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9988f7-7e0b-41ae-9b68-c2e871ce6e2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57D9F0-2B85-430B-8843-0027C0E6F07C}">
  <ds:schemaRefs>
    <ds:schemaRef ds:uri="http://purl.org/dc/dcmitype/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079988f7-7e0b-41ae-9b68-c2e871ce6e22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79BE52A-E399-4369-9974-FD1B5807A273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92464A4F-E6ED-47BE-85C7-25E0CD04D9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9988f7-7e0b-41ae-9b68-c2e871ce6e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6419</TotalTime>
  <Words>254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L;Editor</dc:creator>
  <cp:lastModifiedBy>Mundy, Beth E</cp:lastModifiedBy>
  <cp:revision>8</cp:revision>
  <cp:lastPrinted>2011-05-11T17:30:12Z</cp:lastPrinted>
  <dcterms:created xsi:type="dcterms:W3CDTF">2017-11-02T21:19:41Z</dcterms:created>
  <dcterms:modified xsi:type="dcterms:W3CDTF">2022-05-17T17:31:51Z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0x01010024C6B92A3378AB42ABA05E855A577E4C</vt:lpwstr>
  </property>
</Properties>
</file>