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96F34-C937-1625-1B63-9AF4E520B562}" name="Harrop, Bryce E" initials="HBE" userId="S::Bryce.Harrop@pnnl.gov::67c6852c-ef3a-4714-810a-65873c1edd75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n, Kacoli" initials="SK" lastIdx="3" clrIdx="0">
    <p:extLst>
      <p:ext uri="{19B8F6BF-5375-455C-9EA6-DF929625EA0E}">
        <p15:presenceInfo xmlns:p15="http://schemas.microsoft.com/office/powerpoint/2012/main" userId="S::kacoli.sen@pnnl.gov::b06ef3b8-9684-4d79-871b-2ad1237d05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B27AE-F92B-43A6-BAC8-9A1814617433}" v="9" dt="2022-05-17T14:07:48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EBCB11F0-22FA-4163-8148-B620E82EE13F}"/>
    <pc:docChg chg="custSel modSld">
      <pc:chgData name="Mundy, Beth E" userId="09c03546-1d2d-4d82-89e1-bb5e2a2e687b" providerId="ADAL" clId="{EBCB11F0-22FA-4163-8148-B620E82EE13F}" dt="2022-05-17T17:31:47.812" v="3" actId="1592"/>
      <pc:docMkLst>
        <pc:docMk/>
      </pc:docMkLst>
      <pc:sldChg chg="modSp mod delCm">
        <pc:chgData name="Mundy, Beth E" userId="09c03546-1d2d-4d82-89e1-bb5e2a2e687b" providerId="ADAL" clId="{EBCB11F0-22FA-4163-8148-B620E82EE13F}" dt="2022-05-17T17:31:47.812" v="3" actId="1592"/>
        <pc:sldMkLst>
          <pc:docMk/>
          <pc:sldMk cId="0" sldId="258"/>
        </pc:sldMkLst>
        <pc:spChg chg="mod">
          <ac:chgData name="Mundy, Beth E" userId="09c03546-1d2d-4d82-89e1-bb5e2a2e687b" providerId="ADAL" clId="{EBCB11F0-22FA-4163-8148-B620E82EE13F}" dt="2022-05-17T17:31:44.139" v="2" actId="6549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0BC504E-CB0B-46EF-B109-9A9A4CA2BD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493" y="614102"/>
            <a:ext cx="4206240" cy="5442941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7" y="762000"/>
            <a:ext cx="47853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response of simulated rainfall to assumptions in a model’s energy budget.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Examine the model’s formulation for energy and describe the regional energy conservation error.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Provide alternative approaches that fix the local energy conservation error.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Test one of these approaches to determine model sensitivity to the moist enthalpy formulation.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regional energy budget in Community Atmosphere Model has a large, spurious term related to simplifying assumptions in the energy budget. This is problematic as regional energy budgets are important for understanding water cycle responses to forcing.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Identified and examined proposed pathways that would enable removing the spurious term and provide a more rigorous formulation of moist enthalpy.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900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How Model Simplifications Affect the Simulated Water Cycle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054565"/>
            <a:ext cx="41148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B.E. Harrop, M.S. Pritchard, H. Parishani, A. Gettelman, S. Hagos, P.H. Lauritzen, L.R. Leung, J. Lu, K.G. Pressel, and K. Sakaguchi, “Conservation of dry air, water, and energy in CAM and its potential impact on tropical rainfall.”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Climate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35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9 (2022). [DOI:10.1175/JCLI-D-21-0512.1]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37760" y="6019800"/>
            <a:ext cx="411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Four potential fixes to the imbalance between atmospheric heating and surface fluxes with varying levels of realism are proposed.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6419</TotalTime>
  <Words>254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L;Editor</dc:creator>
  <cp:lastModifiedBy>Mundy, Beth E</cp:lastModifiedBy>
  <cp:revision>8</cp:revision>
  <cp:lastPrinted>2011-05-11T17:30:12Z</cp:lastPrinted>
  <dcterms:created xsi:type="dcterms:W3CDTF">2017-11-02T21:19:41Z</dcterms:created>
  <dcterms:modified xsi:type="dcterms:W3CDTF">2022-05-17T17:31:51Z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