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0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96F34-C937-1625-1B63-9AF4E520B562}" name="Harrop, Bryce E" initials="HBE" userId="S::Bryce.Harrop@pnnl.gov::67c6852c-ef3a-4714-810a-65873c1edd75" providerId="AD"/>
  <p188:author id="{A35A2C4F-FD5C-0A93-BFA5-B0EA1E252F97}" name="Wisse, Jessica M" initials="WJM" userId="S::jessica.wisse@pnnl.gov::d37bffa0-4af3-44a8-9a61-9a46fb8d8a6e" providerId="AD"/>
  <p188:author id="{91A9895A-2F7A-A274-93E4-20272CFE8043}" name="Mundy, Beth E" initials="MBE" userId="S::beth.mundy@pnnl.gov::09c03546-1d2d-4d82-89e1-bb5e2a2e687b" providerId="AD"/>
  <p188:author id="{67DD7A8B-7914-EF45-194D-63C47381F611}" name="Tackett, Susan M" initials="TSM" userId="S::susan.tackett@pnnl.gov::167ce18c-b39f-4abc-bc03-028e1caa66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06FB2-FC43-44DC-AEDA-27680D5690BD}" v="19" dt="2023-10-31T23:25:53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25" autoAdjust="0"/>
  </p:normalViewPr>
  <p:slideViewPr>
    <p:cSldViewPr>
      <p:cViewPr varScale="1">
        <p:scale>
          <a:sx n="87" d="100"/>
          <a:sy n="87" d="100"/>
        </p:scale>
        <p:origin x="1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omments/modernComment_102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DC96121-5647-4398-9FC6-6B09C3302869}" authorId="{67DD7A8B-7914-EF45-194D-63C47381F611}" created="2023-12-11T20:44:44.09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075" creationId="{00000000-0000-0000-0000-000000000000}"/>
      <ac:txMk cp="242" len="3">
        <ac:context len="721" hash="2471990233"/>
      </ac:txMk>
    </ac:txMkLst>
    <p188:pos x="2218273" y="2705523"/>
    <p188:txBody>
      <a:bodyPr/>
      <a:lstStyle/>
      <a:p>
        <a:r>
          <a:rPr lang="en-US"/>
          <a:t>Added "the"</a:t>
        </a:r>
      </a:p>
    </p188:txBody>
  </p188:cm>
  <p188:cm id="{B1DD4880-3ECA-4029-B622-9674E366820C}" authorId="{67DD7A8B-7914-EF45-194D-63C47381F611}" created="2023-12-11T20:45:36.14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075" creationId="{00000000-0000-0000-0000-000000000000}"/>
      <ac:txMk cp="480" len="1">
        <ac:context len="721" hash="2471990233"/>
      </ac:txMk>
    </ac:txMkLst>
    <p188:pos x="3085781" y="4581215"/>
    <p188:txBody>
      <a:bodyPr/>
      <a:lstStyle/>
      <a:p>
        <a:r>
          <a:rPr lang="en-US"/>
          <a:t>Added the "s"</a:t>
        </a:r>
      </a:p>
    </p188:txBody>
  </p188:cm>
  <p188:cm id="{4C46D736-A43E-461A-B949-510418F08AFE}" authorId="{67DD7A8B-7914-EF45-194D-63C47381F611}" created="2023-12-11T20:47:02.03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075" creationId="{00000000-0000-0000-0000-000000000000}"/>
      <ac:txMk cp="571" len="1">
        <ac:context len="721" hash="2471990233"/>
      </ac:txMk>
    </ac:txMkLst>
    <p188:pos x="3320242" y="5354938"/>
    <p188:txBody>
      <a:bodyPr/>
      <a:lstStyle/>
      <a:p>
        <a:r>
          <a:rPr lang="en-US"/>
          <a:t>Added the "s"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2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43573" y="997089"/>
            <a:ext cx="432842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6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Understand how the simulated water cycle responds to an increase in model resolution.</a:t>
            </a:r>
          </a:p>
          <a:p>
            <a:pPr marL="548640" indent="-231775" algn="ctr">
              <a:spcBef>
                <a:spcPts val="6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Analyze results from the Energy Exascale Earth System Model high-resolution and companion low-resolution experiments.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Evaluate biases in the water cycle budget at the watershed scale across resolutions.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Investigate additional “exploratory metrics” that are expected to be sensitive to resolution.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All water cycle budget terms decrease in magnitude at higher resolutions over the CONUS.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Only evapotranspiration shows consistent improvement at higher resolutions; other terms are mixed.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Precipitation extremes, storm event precipitation contributions, and mountain snowpack all improve with higher resolution.</a:t>
            </a:r>
            <a:endParaRPr lang="en-US" alt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9001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How Increasing Resolution Changes the CONUS Water Cycle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65322" y="5943600"/>
            <a:ext cx="41148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Harrop, B. E., et al. 2023. “Evaluating the water cycle over CONUS at the watershed scale for the Energy Exascale Earth System Model version 1 (E3SMv1) across resolutions.”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Advances in Modeling Earth Systems.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15,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. [DOI: 10.1029/2022MS003490]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53000" y="5105400"/>
            <a:ext cx="411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Increasing resolution decreases the magnitude of all budget terms for all regions (solid bars), but this change does not always improve upon the bias at LR (hatched bars).</a:t>
            </a:r>
          </a:p>
        </p:txBody>
      </p:sp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5A0224C5-CD22-6B86-D991-9DFB42FA967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17"/>
          <a:stretch/>
        </p:blipFill>
        <p:spPr>
          <a:xfrm>
            <a:off x="5791200" y="787954"/>
            <a:ext cx="2223315" cy="1463040"/>
          </a:xfrm>
          <a:prstGeom prst="rect">
            <a:avLst/>
          </a:prstGeom>
        </p:spPr>
      </p:pic>
      <p:pic>
        <p:nvPicPr>
          <p:cNvPr id="9" name="Picture 8" descr="Chart, box and whisker chart&#10;&#10;Description automatically generated">
            <a:extLst>
              <a:ext uri="{FF2B5EF4-FFF2-40B4-BE49-F238E27FC236}">
                <a16:creationId xmlns:a16="http://schemas.microsoft.com/office/drawing/2014/main" id="{0964A8DD-3EC0-7268-BC71-44F728633C6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r="33483"/>
          <a:stretch/>
        </p:blipFill>
        <p:spPr>
          <a:xfrm>
            <a:off x="5791200" y="2235754"/>
            <a:ext cx="2223315" cy="1463040"/>
          </a:xfrm>
          <a:prstGeom prst="rect">
            <a:avLst/>
          </a:prstGeom>
        </p:spPr>
      </p:pic>
      <p:pic>
        <p:nvPicPr>
          <p:cNvPr id="10" name="Picture 9" descr="Chart, box and whisker chart&#10;&#10;Description automatically generated">
            <a:extLst>
              <a:ext uri="{FF2B5EF4-FFF2-40B4-BE49-F238E27FC236}">
                <a16:creationId xmlns:a16="http://schemas.microsoft.com/office/drawing/2014/main" id="{74A0910B-FF55-E908-C174-5633846B815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7"/>
          <a:stretch/>
        </p:blipFill>
        <p:spPr>
          <a:xfrm>
            <a:off x="5791200" y="3698507"/>
            <a:ext cx="2223314" cy="1463040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6635</TotalTime>
  <Words>220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13</cp:revision>
  <cp:lastPrinted>2011-05-11T17:30:12Z</cp:lastPrinted>
  <dcterms:created xsi:type="dcterms:W3CDTF">2017-11-02T21:19:41Z</dcterms:created>
  <dcterms:modified xsi:type="dcterms:W3CDTF">2023-12-12T17:40:20Z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