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396F34-C937-1625-1B63-9AF4E520B562}" name="Harrop, Bryce E" initials="HBE" userId="S::Bryce.Harrop@pnnl.gov::67c6852c-ef3a-4714-810a-65873c1edd75" providerId="AD"/>
  <p188:author id="{A35A2C4F-FD5C-0A93-BFA5-B0EA1E252F97}" name="Wisse, Jessica M" initials="WJM" userId="S::jessica.wisse@pnnl.gov::d37bffa0-4af3-44a8-9a61-9a46fb8d8a6e" providerId="AD"/>
  <p188:author id="{91A9895A-2F7A-A274-93E4-20272CFE8043}" name="Mundy, Beth E" initials="MBE" userId="S::beth.mundy@pnnl.gov::09c03546-1d2d-4d82-89e1-bb5e2a2e687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A65354-A417-4EC5-B277-423AF05E49C7}" v="132" dt="2022-07-06T15:48:03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25" autoAdjust="0"/>
  </p:normalViewPr>
  <p:slideViewPr>
    <p:cSldViewPr>
      <p:cViewPr varScale="1">
        <p:scale>
          <a:sx n="98" d="100"/>
          <a:sy n="98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op, Bryce E" userId="67c6852c-ef3a-4714-810a-65873c1edd75" providerId="ADAL" clId="{94A65354-A417-4EC5-B277-423AF05E49C7}"/>
    <pc:docChg chg="modSld">
      <pc:chgData name="Harrop, Bryce E" userId="67c6852c-ef3a-4714-810a-65873c1edd75" providerId="ADAL" clId="{94A65354-A417-4EC5-B277-423AF05E49C7}" dt="2022-07-06T15:48:03.194" v="131" actId="20577"/>
      <pc:docMkLst>
        <pc:docMk/>
      </pc:docMkLst>
      <pc:sldChg chg="modSp">
        <pc:chgData name="Harrop, Bryce E" userId="67c6852c-ef3a-4714-810a-65873c1edd75" providerId="ADAL" clId="{94A65354-A417-4EC5-B277-423AF05E49C7}" dt="2022-07-06T15:48:03.194" v="131" actId="20577"/>
        <pc:sldMkLst>
          <pc:docMk/>
          <pc:sldMk cId="0" sldId="258"/>
        </pc:sldMkLst>
        <pc:graphicFrameChg chg="mod">
          <ac:chgData name="Harrop, Bryce E" userId="67c6852c-ef3a-4714-810a-65873c1edd75" providerId="ADAL" clId="{94A65354-A417-4EC5-B277-423AF05E49C7}" dt="2022-07-06T15:48:03.194" v="131" actId="20577"/>
          <ac:graphicFrameMkLst>
            <pc:docMk/>
            <pc:sldMk cId="0" sldId="258"/>
            <ac:graphicFrameMk id="8" creationId="{502D211C-B3C2-4F86-AA90-4A74F515D8D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86482-E249-402C-B9BE-045D35811E94}" type="doc">
      <dgm:prSet loTypeId="urn:microsoft.com/office/officeart/2005/8/layout/l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CAC398-DB73-4903-ADF6-101B8923457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Physiological effect</a:t>
          </a:r>
        </a:p>
      </dgm:t>
    </dgm:pt>
    <dgm:pt modelId="{A7CA4F37-6C9B-451C-9C97-C867BFB431C9}" type="parTrans" cxnId="{2493E8CA-1524-4279-9887-6B1A0DED4DBF}">
      <dgm:prSet/>
      <dgm:spPr/>
      <dgm:t>
        <a:bodyPr/>
        <a:lstStyle/>
        <a:p>
          <a:endParaRPr lang="en-US"/>
        </a:p>
      </dgm:t>
    </dgm:pt>
    <dgm:pt modelId="{53B2AE94-0764-4E3F-A183-028B7461A827}" type="sibTrans" cxnId="{2493E8CA-1524-4279-9887-6B1A0DED4DBF}">
      <dgm:prSet/>
      <dgm:spPr/>
      <dgm:t>
        <a:bodyPr/>
        <a:lstStyle/>
        <a:p>
          <a:endParaRPr lang="en-US"/>
        </a:p>
      </dgm:t>
    </dgm:pt>
    <dgm:pt modelId="{E61FB62F-71A7-44B3-8A58-DEB86705A7A3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Evapotranspiration decreases/sensible heat flux increases during day</a:t>
          </a:r>
        </a:p>
      </dgm:t>
    </dgm:pt>
    <dgm:pt modelId="{F045DD4B-A066-409F-B8BF-2825724705AB}" type="parTrans" cxnId="{CC4CC77E-458D-46F0-BFFD-1A1378F5536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6A51E69C-1DA6-46BC-BAFB-42A90EABD3E2}" type="sibTrans" cxnId="{CC4CC77E-458D-46F0-BFFD-1A1378F5536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2A2C61D-FBC7-44DC-8369-2C7A560CD943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Radiative effect</a:t>
          </a:r>
        </a:p>
      </dgm:t>
    </dgm:pt>
    <dgm:pt modelId="{9850822A-241D-4DF4-A7E6-FE9E2A0F241D}" type="parTrans" cxnId="{D7BDC92A-A200-45BA-B04A-FDCC6C7C31E8}">
      <dgm:prSet/>
      <dgm:spPr/>
      <dgm:t>
        <a:bodyPr/>
        <a:lstStyle/>
        <a:p>
          <a:endParaRPr lang="en-US"/>
        </a:p>
      </dgm:t>
    </dgm:pt>
    <dgm:pt modelId="{D2821145-A752-44B9-912E-1F39957CD9C5}" type="sibTrans" cxnId="{D7BDC92A-A200-45BA-B04A-FDCC6C7C31E8}">
      <dgm:prSet/>
      <dgm:spPr/>
      <dgm:t>
        <a:bodyPr/>
        <a:lstStyle/>
        <a:p>
          <a:endParaRPr lang="en-US"/>
        </a:p>
      </dgm:t>
    </dgm:pt>
    <dgm:pt modelId="{66CFE571-B46D-4EF2-95C3-26F52A692BCE}">
      <dgm:prSet phldrT="[Text]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en-US" dirty="0"/>
            <a:t>Atmosphere warms faster at night</a:t>
          </a:r>
        </a:p>
      </dgm:t>
    </dgm:pt>
    <dgm:pt modelId="{B5ECA385-AB0B-4A91-B74D-B33A923C1F80}" type="parTrans" cxnId="{1FD0014B-45B1-4404-84FD-6A141CE106E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1756313-4D55-432E-8356-23914CF34C8A}" type="sibTrans" cxnId="{1FD0014B-45B1-4404-84FD-6A141CE106E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7D3DDC12-09F0-411C-B23E-3107178D936E}">
      <dgm:prSet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Boundary layer warms and dries during day</a:t>
          </a:r>
        </a:p>
      </dgm:t>
    </dgm:pt>
    <dgm:pt modelId="{FE59D162-C409-42D6-B2D0-8F3E41BA50E7}" type="parTrans" cxnId="{10FBC415-0595-4981-B87C-0A65A4993E73}">
      <dgm:prSet/>
      <dgm:spPr/>
      <dgm:t>
        <a:bodyPr/>
        <a:lstStyle/>
        <a:p>
          <a:endParaRPr lang="en-US"/>
        </a:p>
      </dgm:t>
    </dgm:pt>
    <dgm:pt modelId="{C6AE9015-3729-4C64-B366-449A1C7F5199}" type="sibTrans" cxnId="{10FBC415-0595-4981-B87C-0A65A4993E73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F8236A8-C182-490A-AFAB-93523D7BE8EF}">
      <dgm:prSet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Lifting condensation level rises during day</a:t>
          </a:r>
        </a:p>
      </dgm:t>
    </dgm:pt>
    <dgm:pt modelId="{C26B5C44-E781-4EA6-A233-EBF55CA5CC7D}" type="parTrans" cxnId="{7B75CB43-0AEA-45DB-8D14-2E6444A1FBD6}">
      <dgm:prSet/>
      <dgm:spPr/>
      <dgm:t>
        <a:bodyPr/>
        <a:lstStyle/>
        <a:p>
          <a:endParaRPr lang="en-US"/>
        </a:p>
      </dgm:t>
    </dgm:pt>
    <dgm:pt modelId="{B1CCDE03-718E-43E8-BF59-15B83CB73987}" type="sibTrans" cxnId="{7B75CB43-0AEA-45DB-8D14-2E6444A1FBD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FD539702-D8B5-4AC0-8AC1-3EEA7A5A12DF}">
      <dgm:prSet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Rainfall decreases during day</a:t>
          </a:r>
        </a:p>
      </dgm:t>
    </dgm:pt>
    <dgm:pt modelId="{3A3DE5EB-D8F6-4F22-933C-0C047DCE279A}" type="parTrans" cxnId="{51CCC725-3941-416E-B1DF-B48AC32E7B7F}">
      <dgm:prSet/>
      <dgm:spPr/>
      <dgm:t>
        <a:bodyPr/>
        <a:lstStyle/>
        <a:p>
          <a:endParaRPr lang="en-US"/>
        </a:p>
      </dgm:t>
    </dgm:pt>
    <dgm:pt modelId="{73B7268C-6319-40ED-A426-53D6028DCA07}" type="sibTrans" cxnId="{51CCC725-3941-416E-B1DF-B48AC32E7B7F}">
      <dgm:prSet/>
      <dgm:spPr/>
      <dgm:t>
        <a:bodyPr/>
        <a:lstStyle/>
        <a:p>
          <a:endParaRPr lang="en-US"/>
        </a:p>
      </dgm:t>
    </dgm:pt>
    <dgm:pt modelId="{5820D628-F265-49DD-A148-4314A49EF48D}">
      <dgm:prSet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Instability decreases during day</a:t>
          </a:r>
        </a:p>
      </dgm:t>
    </dgm:pt>
    <dgm:pt modelId="{E16C999C-DDA9-4AC7-A649-6B9AFC658249}" type="parTrans" cxnId="{AC8D8C2A-21D9-4232-9E6D-531517B44C8D}">
      <dgm:prSet/>
      <dgm:spPr/>
      <dgm:t>
        <a:bodyPr/>
        <a:lstStyle/>
        <a:p>
          <a:endParaRPr lang="en-US"/>
        </a:p>
      </dgm:t>
    </dgm:pt>
    <dgm:pt modelId="{22C5FE42-B979-4907-8108-EAE759F9C199}" type="sibTrans" cxnId="{AC8D8C2A-21D9-4232-9E6D-531517B44C8D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F158768-EE20-44E1-88FB-9ECF26204BE9}">
      <dgm:prSet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Convection triggered less frequently during day</a:t>
          </a:r>
        </a:p>
      </dgm:t>
    </dgm:pt>
    <dgm:pt modelId="{0FEF5812-E305-4A71-8D9C-36BC62F591E7}" type="parTrans" cxnId="{D5E581A1-9F12-44B7-9CF4-3EB723940523}">
      <dgm:prSet/>
      <dgm:spPr/>
      <dgm:t>
        <a:bodyPr/>
        <a:lstStyle/>
        <a:p>
          <a:endParaRPr lang="en-US"/>
        </a:p>
      </dgm:t>
    </dgm:pt>
    <dgm:pt modelId="{694B42D8-F6AC-4704-BF22-3513276D9329}" type="sibTrans" cxnId="{D5E581A1-9F12-44B7-9CF4-3EB723940523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6C58F33-9B48-49E0-BD86-2E2AA622626C}">
      <dgm:prSet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dirty="0"/>
            <a:t>Rainfall decreases during day</a:t>
          </a:r>
        </a:p>
      </dgm:t>
    </dgm:pt>
    <dgm:pt modelId="{AF18F3B1-E891-4E6C-9BD5-FD2BA443124E}" type="parTrans" cxnId="{84A8A02C-08B7-425A-AD18-5DE2B4D7CD3F}">
      <dgm:prSet/>
      <dgm:spPr/>
      <dgm:t>
        <a:bodyPr/>
        <a:lstStyle/>
        <a:p>
          <a:endParaRPr lang="en-US"/>
        </a:p>
      </dgm:t>
    </dgm:pt>
    <dgm:pt modelId="{2CB90F11-18CE-4E25-9832-2D3CFB1D082B}" type="sibTrans" cxnId="{84A8A02C-08B7-425A-AD18-5DE2B4D7CD3F}">
      <dgm:prSet/>
      <dgm:spPr/>
      <dgm:t>
        <a:bodyPr/>
        <a:lstStyle/>
        <a:p>
          <a:endParaRPr lang="en-US"/>
        </a:p>
      </dgm:t>
    </dgm:pt>
    <dgm:pt modelId="{6C4D8391-50A1-4787-A52A-D7110FC843B5}" type="pres">
      <dgm:prSet presAssocID="{96D86482-E249-402C-B9BE-045D35811E94}" presName="Name0" presStyleCnt="0">
        <dgm:presLayoutVars>
          <dgm:dir/>
          <dgm:animLvl val="lvl"/>
          <dgm:resizeHandles val="exact"/>
        </dgm:presLayoutVars>
      </dgm:prSet>
      <dgm:spPr/>
    </dgm:pt>
    <dgm:pt modelId="{3E3E6076-D3BA-48CB-9C1E-DCF275590DBF}" type="pres">
      <dgm:prSet presAssocID="{C5CAC398-DB73-4903-ADF6-101B89234579}" presName="vertFlow" presStyleCnt="0"/>
      <dgm:spPr/>
    </dgm:pt>
    <dgm:pt modelId="{DBF46156-ED51-4080-B234-1FE3108D142D}" type="pres">
      <dgm:prSet presAssocID="{C5CAC398-DB73-4903-ADF6-101B89234579}" presName="header" presStyleLbl="node1" presStyleIdx="0" presStyleCnt="2"/>
      <dgm:spPr/>
    </dgm:pt>
    <dgm:pt modelId="{F1FA96CF-4BEB-4848-AD59-02DA1378E91F}" type="pres">
      <dgm:prSet presAssocID="{F045DD4B-A066-409F-B8BF-2825724705AB}" presName="parTrans" presStyleLbl="sibTrans2D1" presStyleIdx="0" presStyleCnt="8"/>
      <dgm:spPr/>
    </dgm:pt>
    <dgm:pt modelId="{AB26D8E9-3281-4715-B92A-9923775F084E}" type="pres">
      <dgm:prSet presAssocID="{E61FB62F-71A7-44B3-8A58-DEB86705A7A3}" presName="child" presStyleLbl="alignAccFollowNode1" presStyleIdx="0" presStyleCnt="8">
        <dgm:presLayoutVars>
          <dgm:chMax val="0"/>
          <dgm:bulletEnabled val="1"/>
        </dgm:presLayoutVars>
      </dgm:prSet>
      <dgm:spPr/>
    </dgm:pt>
    <dgm:pt modelId="{5F722F70-6BDD-4B9A-8162-6B8C0546CCB8}" type="pres">
      <dgm:prSet presAssocID="{6A51E69C-1DA6-46BC-BAFB-42A90EABD3E2}" presName="sibTrans" presStyleLbl="sibTrans2D1" presStyleIdx="1" presStyleCnt="8"/>
      <dgm:spPr/>
    </dgm:pt>
    <dgm:pt modelId="{8DAD1E46-9BB2-4138-B56C-0484A703394E}" type="pres">
      <dgm:prSet presAssocID="{7D3DDC12-09F0-411C-B23E-3107178D936E}" presName="child" presStyleLbl="alignAccFollowNode1" presStyleIdx="1" presStyleCnt="8">
        <dgm:presLayoutVars>
          <dgm:chMax val="0"/>
          <dgm:bulletEnabled val="1"/>
        </dgm:presLayoutVars>
      </dgm:prSet>
      <dgm:spPr/>
    </dgm:pt>
    <dgm:pt modelId="{99CC9176-1A97-43AC-9C36-BFC894BFFC08}" type="pres">
      <dgm:prSet presAssocID="{C6AE9015-3729-4C64-B366-449A1C7F5199}" presName="sibTrans" presStyleLbl="sibTrans2D1" presStyleIdx="2" presStyleCnt="8"/>
      <dgm:spPr/>
    </dgm:pt>
    <dgm:pt modelId="{63ECCE97-F9BC-41B2-9CCB-18BF80220EAA}" type="pres">
      <dgm:prSet presAssocID="{9F8236A8-C182-490A-AFAB-93523D7BE8EF}" presName="child" presStyleLbl="alignAccFollowNode1" presStyleIdx="2" presStyleCnt="8">
        <dgm:presLayoutVars>
          <dgm:chMax val="0"/>
          <dgm:bulletEnabled val="1"/>
        </dgm:presLayoutVars>
      </dgm:prSet>
      <dgm:spPr/>
    </dgm:pt>
    <dgm:pt modelId="{7F91231E-D816-4DC3-B6D6-21A11E68397F}" type="pres">
      <dgm:prSet presAssocID="{B1CCDE03-718E-43E8-BF59-15B83CB73987}" presName="sibTrans" presStyleLbl="sibTrans2D1" presStyleIdx="3" presStyleCnt="8"/>
      <dgm:spPr/>
    </dgm:pt>
    <dgm:pt modelId="{C151C5BD-3E14-4ACE-B961-B9B18B7A4164}" type="pres">
      <dgm:prSet presAssocID="{FD539702-D8B5-4AC0-8AC1-3EEA7A5A12DF}" presName="child" presStyleLbl="alignAccFollowNode1" presStyleIdx="3" presStyleCnt="8">
        <dgm:presLayoutVars>
          <dgm:chMax val="0"/>
          <dgm:bulletEnabled val="1"/>
        </dgm:presLayoutVars>
      </dgm:prSet>
      <dgm:spPr/>
    </dgm:pt>
    <dgm:pt modelId="{91931E35-4773-454B-BBF8-97E855BC3E69}" type="pres">
      <dgm:prSet presAssocID="{C5CAC398-DB73-4903-ADF6-101B89234579}" presName="hSp" presStyleCnt="0"/>
      <dgm:spPr/>
    </dgm:pt>
    <dgm:pt modelId="{1076D75C-ECEC-409D-9098-B6A3071534E3}" type="pres">
      <dgm:prSet presAssocID="{12A2C61D-FBC7-44DC-8369-2C7A560CD943}" presName="vertFlow" presStyleCnt="0"/>
      <dgm:spPr/>
    </dgm:pt>
    <dgm:pt modelId="{0DC69ED2-47E3-4A8D-AD83-8A9B78478698}" type="pres">
      <dgm:prSet presAssocID="{12A2C61D-FBC7-44DC-8369-2C7A560CD943}" presName="header" presStyleLbl="node1" presStyleIdx="1" presStyleCnt="2"/>
      <dgm:spPr/>
    </dgm:pt>
    <dgm:pt modelId="{F58C239A-E905-4D71-A062-13535E0F1478}" type="pres">
      <dgm:prSet presAssocID="{B5ECA385-AB0B-4A91-B74D-B33A923C1F80}" presName="parTrans" presStyleLbl="sibTrans2D1" presStyleIdx="4" presStyleCnt="8"/>
      <dgm:spPr/>
    </dgm:pt>
    <dgm:pt modelId="{249A8B60-E023-472E-8E31-80D48A0956D9}" type="pres">
      <dgm:prSet presAssocID="{66CFE571-B46D-4EF2-95C3-26F52A692BCE}" presName="child" presStyleLbl="alignAccFollowNode1" presStyleIdx="4" presStyleCnt="8">
        <dgm:presLayoutVars>
          <dgm:chMax val="0"/>
          <dgm:bulletEnabled val="1"/>
        </dgm:presLayoutVars>
      </dgm:prSet>
      <dgm:spPr/>
    </dgm:pt>
    <dgm:pt modelId="{085C08EF-166B-4E8E-B717-ADA7A8BD2025}" type="pres">
      <dgm:prSet presAssocID="{31756313-4D55-432E-8356-23914CF34C8A}" presName="sibTrans" presStyleLbl="sibTrans2D1" presStyleIdx="5" presStyleCnt="8"/>
      <dgm:spPr/>
    </dgm:pt>
    <dgm:pt modelId="{9B364D99-962A-49C0-8B50-9BAD8B2EF0B7}" type="pres">
      <dgm:prSet presAssocID="{5820D628-F265-49DD-A148-4314A49EF48D}" presName="child" presStyleLbl="alignAccFollowNode1" presStyleIdx="5" presStyleCnt="8">
        <dgm:presLayoutVars>
          <dgm:chMax val="0"/>
          <dgm:bulletEnabled val="1"/>
        </dgm:presLayoutVars>
      </dgm:prSet>
      <dgm:spPr/>
    </dgm:pt>
    <dgm:pt modelId="{4CAB5DDF-8B46-4B8D-AA84-1A3DF0605ACB}" type="pres">
      <dgm:prSet presAssocID="{22C5FE42-B979-4907-8108-EAE759F9C199}" presName="sibTrans" presStyleLbl="sibTrans2D1" presStyleIdx="6" presStyleCnt="8"/>
      <dgm:spPr/>
    </dgm:pt>
    <dgm:pt modelId="{CE638451-4261-4F2D-8051-FAF71B1EF5FE}" type="pres">
      <dgm:prSet presAssocID="{4F158768-EE20-44E1-88FB-9ECF26204BE9}" presName="child" presStyleLbl="alignAccFollowNode1" presStyleIdx="6" presStyleCnt="8">
        <dgm:presLayoutVars>
          <dgm:chMax val="0"/>
          <dgm:bulletEnabled val="1"/>
        </dgm:presLayoutVars>
      </dgm:prSet>
      <dgm:spPr/>
    </dgm:pt>
    <dgm:pt modelId="{5F1CD459-3A57-4EDD-8726-339D9D9E07E5}" type="pres">
      <dgm:prSet presAssocID="{694B42D8-F6AC-4704-BF22-3513276D9329}" presName="sibTrans" presStyleLbl="sibTrans2D1" presStyleIdx="7" presStyleCnt="8"/>
      <dgm:spPr/>
    </dgm:pt>
    <dgm:pt modelId="{6D03BBC1-5B50-4B0F-9017-7D3B8E533F19}" type="pres">
      <dgm:prSet presAssocID="{D6C58F33-9B48-49E0-BD86-2E2AA622626C}" presName="child" presStyleLbl="alignAccFollowNode1" presStyleIdx="7" presStyleCnt="8">
        <dgm:presLayoutVars>
          <dgm:chMax val="0"/>
          <dgm:bulletEnabled val="1"/>
        </dgm:presLayoutVars>
      </dgm:prSet>
      <dgm:spPr/>
    </dgm:pt>
  </dgm:ptLst>
  <dgm:cxnLst>
    <dgm:cxn modelId="{7585E902-1B4E-47D5-B6CA-C8B493DBD5DA}" type="presOf" srcId="{12A2C61D-FBC7-44DC-8369-2C7A560CD943}" destId="{0DC69ED2-47E3-4A8D-AD83-8A9B78478698}" srcOrd="0" destOrd="0" presId="urn:microsoft.com/office/officeart/2005/8/layout/lProcess1"/>
    <dgm:cxn modelId="{CCD3FA05-1074-4E15-BBAC-3639DD6743E5}" type="presOf" srcId="{66CFE571-B46D-4EF2-95C3-26F52A692BCE}" destId="{249A8B60-E023-472E-8E31-80D48A0956D9}" srcOrd="0" destOrd="0" presId="urn:microsoft.com/office/officeart/2005/8/layout/lProcess1"/>
    <dgm:cxn modelId="{B179A410-8CA8-4490-BB43-DBFB24ACA6A2}" type="presOf" srcId="{C6AE9015-3729-4C64-B366-449A1C7F5199}" destId="{99CC9176-1A97-43AC-9C36-BFC894BFFC08}" srcOrd="0" destOrd="0" presId="urn:microsoft.com/office/officeart/2005/8/layout/lProcess1"/>
    <dgm:cxn modelId="{10FBC415-0595-4981-B87C-0A65A4993E73}" srcId="{C5CAC398-DB73-4903-ADF6-101B89234579}" destId="{7D3DDC12-09F0-411C-B23E-3107178D936E}" srcOrd="1" destOrd="0" parTransId="{FE59D162-C409-42D6-B2D0-8F3E41BA50E7}" sibTransId="{C6AE9015-3729-4C64-B366-449A1C7F5199}"/>
    <dgm:cxn modelId="{F0BA5322-937A-45B0-97FF-6993203EABE3}" type="presOf" srcId="{4F158768-EE20-44E1-88FB-9ECF26204BE9}" destId="{CE638451-4261-4F2D-8051-FAF71B1EF5FE}" srcOrd="0" destOrd="0" presId="urn:microsoft.com/office/officeart/2005/8/layout/lProcess1"/>
    <dgm:cxn modelId="{51CCC725-3941-416E-B1DF-B48AC32E7B7F}" srcId="{C5CAC398-DB73-4903-ADF6-101B89234579}" destId="{FD539702-D8B5-4AC0-8AC1-3EEA7A5A12DF}" srcOrd="3" destOrd="0" parTransId="{3A3DE5EB-D8F6-4F22-933C-0C047DCE279A}" sibTransId="{73B7268C-6319-40ED-A426-53D6028DCA07}"/>
    <dgm:cxn modelId="{AC8D8C2A-21D9-4232-9E6D-531517B44C8D}" srcId="{12A2C61D-FBC7-44DC-8369-2C7A560CD943}" destId="{5820D628-F265-49DD-A148-4314A49EF48D}" srcOrd="1" destOrd="0" parTransId="{E16C999C-DDA9-4AC7-A649-6B9AFC658249}" sibTransId="{22C5FE42-B979-4907-8108-EAE759F9C199}"/>
    <dgm:cxn modelId="{D7BDC92A-A200-45BA-B04A-FDCC6C7C31E8}" srcId="{96D86482-E249-402C-B9BE-045D35811E94}" destId="{12A2C61D-FBC7-44DC-8369-2C7A560CD943}" srcOrd="1" destOrd="0" parTransId="{9850822A-241D-4DF4-A7E6-FE9E2A0F241D}" sibTransId="{D2821145-A752-44B9-912E-1F39957CD9C5}"/>
    <dgm:cxn modelId="{84A8A02C-08B7-425A-AD18-5DE2B4D7CD3F}" srcId="{12A2C61D-FBC7-44DC-8369-2C7A560CD943}" destId="{D6C58F33-9B48-49E0-BD86-2E2AA622626C}" srcOrd="3" destOrd="0" parTransId="{AF18F3B1-E891-4E6C-9BD5-FD2BA443124E}" sibTransId="{2CB90F11-18CE-4E25-9832-2D3CFB1D082B}"/>
    <dgm:cxn modelId="{89D5F92C-2682-4EA8-8698-A32AF0A87FB4}" type="presOf" srcId="{B1CCDE03-718E-43E8-BF59-15B83CB73987}" destId="{7F91231E-D816-4DC3-B6D6-21A11E68397F}" srcOrd="0" destOrd="0" presId="urn:microsoft.com/office/officeart/2005/8/layout/lProcess1"/>
    <dgm:cxn modelId="{B61ABF37-69F4-4324-AFCB-9C1C9964FA8A}" type="presOf" srcId="{96D86482-E249-402C-B9BE-045D35811E94}" destId="{6C4D8391-50A1-4787-A52A-D7110FC843B5}" srcOrd="0" destOrd="0" presId="urn:microsoft.com/office/officeart/2005/8/layout/lProcess1"/>
    <dgm:cxn modelId="{4417E45B-C8A3-49BC-880F-8ED7382880CC}" type="presOf" srcId="{9F8236A8-C182-490A-AFAB-93523D7BE8EF}" destId="{63ECCE97-F9BC-41B2-9CCB-18BF80220EAA}" srcOrd="0" destOrd="0" presId="urn:microsoft.com/office/officeart/2005/8/layout/lProcess1"/>
    <dgm:cxn modelId="{7B75CB43-0AEA-45DB-8D14-2E6444A1FBD6}" srcId="{C5CAC398-DB73-4903-ADF6-101B89234579}" destId="{9F8236A8-C182-490A-AFAB-93523D7BE8EF}" srcOrd="2" destOrd="0" parTransId="{C26B5C44-E781-4EA6-A233-EBF55CA5CC7D}" sibTransId="{B1CCDE03-718E-43E8-BF59-15B83CB73987}"/>
    <dgm:cxn modelId="{47FB7C69-2520-4516-9F77-3E22868FD380}" type="presOf" srcId="{E61FB62F-71A7-44B3-8A58-DEB86705A7A3}" destId="{AB26D8E9-3281-4715-B92A-9923775F084E}" srcOrd="0" destOrd="0" presId="urn:microsoft.com/office/officeart/2005/8/layout/lProcess1"/>
    <dgm:cxn modelId="{1FD0014B-45B1-4404-84FD-6A141CE106EB}" srcId="{12A2C61D-FBC7-44DC-8369-2C7A560CD943}" destId="{66CFE571-B46D-4EF2-95C3-26F52A692BCE}" srcOrd="0" destOrd="0" parTransId="{B5ECA385-AB0B-4A91-B74D-B33A923C1F80}" sibTransId="{31756313-4D55-432E-8356-23914CF34C8A}"/>
    <dgm:cxn modelId="{A0684D6B-5264-4455-916F-0B21060E1269}" type="presOf" srcId="{F045DD4B-A066-409F-B8BF-2825724705AB}" destId="{F1FA96CF-4BEB-4848-AD59-02DA1378E91F}" srcOrd="0" destOrd="0" presId="urn:microsoft.com/office/officeart/2005/8/layout/lProcess1"/>
    <dgm:cxn modelId="{DC08F76D-66A6-40F6-AF64-A585DB85A4B6}" type="presOf" srcId="{D6C58F33-9B48-49E0-BD86-2E2AA622626C}" destId="{6D03BBC1-5B50-4B0F-9017-7D3B8E533F19}" srcOrd="0" destOrd="0" presId="urn:microsoft.com/office/officeart/2005/8/layout/lProcess1"/>
    <dgm:cxn modelId="{815E6870-5962-4CB5-A6A4-D2CC0117392B}" type="presOf" srcId="{7D3DDC12-09F0-411C-B23E-3107178D936E}" destId="{8DAD1E46-9BB2-4138-B56C-0484A703394E}" srcOrd="0" destOrd="0" presId="urn:microsoft.com/office/officeart/2005/8/layout/lProcess1"/>
    <dgm:cxn modelId="{15B6387B-7B2A-4A7B-819E-A6D7A7C62757}" type="presOf" srcId="{694B42D8-F6AC-4704-BF22-3513276D9329}" destId="{5F1CD459-3A57-4EDD-8726-339D9D9E07E5}" srcOrd="0" destOrd="0" presId="urn:microsoft.com/office/officeart/2005/8/layout/lProcess1"/>
    <dgm:cxn modelId="{CC4CC77E-458D-46F0-BFFD-1A1378F55368}" srcId="{C5CAC398-DB73-4903-ADF6-101B89234579}" destId="{E61FB62F-71A7-44B3-8A58-DEB86705A7A3}" srcOrd="0" destOrd="0" parTransId="{F045DD4B-A066-409F-B8BF-2825724705AB}" sibTransId="{6A51E69C-1DA6-46BC-BAFB-42A90EABD3E2}"/>
    <dgm:cxn modelId="{24A35392-C9B5-4A45-B61A-8B523D45295A}" type="presOf" srcId="{5820D628-F265-49DD-A148-4314A49EF48D}" destId="{9B364D99-962A-49C0-8B50-9BAD8B2EF0B7}" srcOrd="0" destOrd="0" presId="urn:microsoft.com/office/officeart/2005/8/layout/lProcess1"/>
    <dgm:cxn modelId="{C12CAF97-166A-484C-B0A2-45AE0AB66CF6}" type="presOf" srcId="{31756313-4D55-432E-8356-23914CF34C8A}" destId="{085C08EF-166B-4E8E-B717-ADA7A8BD2025}" srcOrd="0" destOrd="0" presId="urn:microsoft.com/office/officeart/2005/8/layout/lProcess1"/>
    <dgm:cxn modelId="{D5E581A1-9F12-44B7-9CF4-3EB723940523}" srcId="{12A2C61D-FBC7-44DC-8369-2C7A560CD943}" destId="{4F158768-EE20-44E1-88FB-9ECF26204BE9}" srcOrd="2" destOrd="0" parTransId="{0FEF5812-E305-4A71-8D9C-36BC62F591E7}" sibTransId="{694B42D8-F6AC-4704-BF22-3513276D9329}"/>
    <dgm:cxn modelId="{2409B1AA-A668-455B-A498-D4271A8B0DF4}" type="presOf" srcId="{C5CAC398-DB73-4903-ADF6-101B89234579}" destId="{DBF46156-ED51-4080-B234-1FE3108D142D}" srcOrd="0" destOrd="0" presId="urn:microsoft.com/office/officeart/2005/8/layout/lProcess1"/>
    <dgm:cxn modelId="{BF7413BB-6753-41EA-B222-5062BAE6A893}" type="presOf" srcId="{FD539702-D8B5-4AC0-8AC1-3EEA7A5A12DF}" destId="{C151C5BD-3E14-4ACE-B961-B9B18B7A4164}" srcOrd="0" destOrd="0" presId="urn:microsoft.com/office/officeart/2005/8/layout/lProcess1"/>
    <dgm:cxn modelId="{2493E8CA-1524-4279-9887-6B1A0DED4DBF}" srcId="{96D86482-E249-402C-B9BE-045D35811E94}" destId="{C5CAC398-DB73-4903-ADF6-101B89234579}" srcOrd="0" destOrd="0" parTransId="{A7CA4F37-6C9B-451C-9C97-C867BFB431C9}" sibTransId="{53B2AE94-0764-4E3F-A183-028B7461A827}"/>
    <dgm:cxn modelId="{E65BA5D8-D293-4FB0-A685-E95F03D51E7E}" type="presOf" srcId="{B5ECA385-AB0B-4A91-B74D-B33A923C1F80}" destId="{F58C239A-E905-4D71-A062-13535E0F1478}" srcOrd="0" destOrd="0" presId="urn:microsoft.com/office/officeart/2005/8/layout/lProcess1"/>
    <dgm:cxn modelId="{7E0585EB-C05F-43AC-BB8E-AFA854EB05B9}" type="presOf" srcId="{6A51E69C-1DA6-46BC-BAFB-42A90EABD3E2}" destId="{5F722F70-6BDD-4B9A-8162-6B8C0546CCB8}" srcOrd="0" destOrd="0" presId="urn:microsoft.com/office/officeart/2005/8/layout/lProcess1"/>
    <dgm:cxn modelId="{68277BFC-151E-4BEE-8160-0434BAE47CC5}" type="presOf" srcId="{22C5FE42-B979-4907-8108-EAE759F9C199}" destId="{4CAB5DDF-8B46-4B8D-AA84-1A3DF0605ACB}" srcOrd="0" destOrd="0" presId="urn:microsoft.com/office/officeart/2005/8/layout/lProcess1"/>
    <dgm:cxn modelId="{95A03203-074F-457E-9EBD-017EC43F5B85}" type="presParOf" srcId="{6C4D8391-50A1-4787-A52A-D7110FC843B5}" destId="{3E3E6076-D3BA-48CB-9C1E-DCF275590DBF}" srcOrd="0" destOrd="0" presId="urn:microsoft.com/office/officeart/2005/8/layout/lProcess1"/>
    <dgm:cxn modelId="{348447FD-F2DB-4E2F-81E9-C5F6568A6EB3}" type="presParOf" srcId="{3E3E6076-D3BA-48CB-9C1E-DCF275590DBF}" destId="{DBF46156-ED51-4080-B234-1FE3108D142D}" srcOrd="0" destOrd="0" presId="urn:microsoft.com/office/officeart/2005/8/layout/lProcess1"/>
    <dgm:cxn modelId="{EE4447B7-3854-4F94-8C23-689432A9A1BF}" type="presParOf" srcId="{3E3E6076-D3BA-48CB-9C1E-DCF275590DBF}" destId="{F1FA96CF-4BEB-4848-AD59-02DA1378E91F}" srcOrd="1" destOrd="0" presId="urn:microsoft.com/office/officeart/2005/8/layout/lProcess1"/>
    <dgm:cxn modelId="{D70111D6-88E6-49A6-AE98-C8916F20CB14}" type="presParOf" srcId="{3E3E6076-D3BA-48CB-9C1E-DCF275590DBF}" destId="{AB26D8E9-3281-4715-B92A-9923775F084E}" srcOrd="2" destOrd="0" presId="urn:microsoft.com/office/officeart/2005/8/layout/lProcess1"/>
    <dgm:cxn modelId="{AC402677-888F-4FE9-8BA8-2CCF657097BC}" type="presParOf" srcId="{3E3E6076-D3BA-48CB-9C1E-DCF275590DBF}" destId="{5F722F70-6BDD-4B9A-8162-6B8C0546CCB8}" srcOrd="3" destOrd="0" presId="urn:microsoft.com/office/officeart/2005/8/layout/lProcess1"/>
    <dgm:cxn modelId="{80ADF0F0-8B64-4A85-A7CC-7D1A4D0F347D}" type="presParOf" srcId="{3E3E6076-D3BA-48CB-9C1E-DCF275590DBF}" destId="{8DAD1E46-9BB2-4138-B56C-0484A703394E}" srcOrd="4" destOrd="0" presId="urn:microsoft.com/office/officeart/2005/8/layout/lProcess1"/>
    <dgm:cxn modelId="{52FCA6B5-F01F-4FAE-B58B-ECA89C72D03C}" type="presParOf" srcId="{3E3E6076-D3BA-48CB-9C1E-DCF275590DBF}" destId="{99CC9176-1A97-43AC-9C36-BFC894BFFC08}" srcOrd="5" destOrd="0" presId="urn:microsoft.com/office/officeart/2005/8/layout/lProcess1"/>
    <dgm:cxn modelId="{26BAB47D-BBF8-437A-948F-5434614DB9D7}" type="presParOf" srcId="{3E3E6076-D3BA-48CB-9C1E-DCF275590DBF}" destId="{63ECCE97-F9BC-41B2-9CCB-18BF80220EAA}" srcOrd="6" destOrd="0" presId="urn:microsoft.com/office/officeart/2005/8/layout/lProcess1"/>
    <dgm:cxn modelId="{61169F2D-A181-40DA-99AA-149E348E6D5F}" type="presParOf" srcId="{3E3E6076-D3BA-48CB-9C1E-DCF275590DBF}" destId="{7F91231E-D816-4DC3-B6D6-21A11E68397F}" srcOrd="7" destOrd="0" presId="urn:microsoft.com/office/officeart/2005/8/layout/lProcess1"/>
    <dgm:cxn modelId="{187345CC-D027-4F91-BEDC-38D91DCD8202}" type="presParOf" srcId="{3E3E6076-D3BA-48CB-9C1E-DCF275590DBF}" destId="{C151C5BD-3E14-4ACE-B961-B9B18B7A4164}" srcOrd="8" destOrd="0" presId="urn:microsoft.com/office/officeart/2005/8/layout/lProcess1"/>
    <dgm:cxn modelId="{A572E5D7-65E8-45BE-A4E3-0A25ACB4FE7D}" type="presParOf" srcId="{6C4D8391-50A1-4787-A52A-D7110FC843B5}" destId="{91931E35-4773-454B-BBF8-97E855BC3E69}" srcOrd="1" destOrd="0" presId="urn:microsoft.com/office/officeart/2005/8/layout/lProcess1"/>
    <dgm:cxn modelId="{50F79ECA-A59B-4117-8D10-F0A9C3F6BFD8}" type="presParOf" srcId="{6C4D8391-50A1-4787-A52A-D7110FC843B5}" destId="{1076D75C-ECEC-409D-9098-B6A3071534E3}" srcOrd="2" destOrd="0" presId="urn:microsoft.com/office/officeart/2005/8/layout/lProcess1"/>
    <dgm:cxn modelId="{E7E69C87-E6D4-48C7-960D-093DD3C75E0B}" type="presParOf" srcId="{1076D75C-ECEC-409D-9098-B6A3071534E3}" destId="{0DC69ED2-47E3-4A8D-AD83-8A9B78478698}" srcOrd="0" destOrd="0" presId="urn:microsoft.com/office/officeart/2005/8/layout/lProcess1"/>
    <dgm:cxn modelId="{CD74B1FC-124A-49D1-AFF8-B17F113EB0C3}" type="presParOf" srcId="{1076D75C-ECEC-409D-9098-B6A3071534E3}" destId="{F58C239A-E905-4D71-A062-13535E0F1478}" srcOrd="1" destOrd="0" presId="urn:microsoft.com/office/officeart/2005/8/layout/lProcess1"/>
    <dgm:cxn modelId="{60471567-3E93-4B70-8C07-20269B52A8C9}" type="presParOf" srcId="{1076D75C-ECEC-409D-9098-B6A3071534E3}" destId="{249A8B60-E023-472E-8E31-80D48A0956D9}" srcOrd="2" destOrd="0" presId="urn:microsoft.com/office/officeart/2005/8/layout/lProcess1"/>
    <dgm:cxn modelId="{49A78371-E971-4918-8117-52FF109502FF}" type="presParOf" srcId="{1076D75C-ECEC-409D-9098-B6A3071534E3}" destId="{085C08EF-166B-4E8E-B717-ADA7A8BD2025}" srcOrd="3" destOrd="0" presId="urn:microsoft.com/office/officeart/2005/8/layout/lProcess1"/>
    <dgm:cxn modelId="{89D8FE9C-CDAC-4151-A383-2C045751F533}" type="presParOf" srcId="{1076D75C-ECEC-409D-9098-B6A3071534E3}" destId="{9B364D99-962A-49C0-8B50-9BAD8B2EF0B7}" srcOrd="4" destOrd="0" presId="urn:microsoft.com/office/officeart/2005/8/layout/lProcess1"/>
    <dgm:cxn modelId="{929262F1-C0E5-48D4-86D1-AB0557DC30A6}" type="presParOf" srcId="{1076D75C-ECEC-409D-9098-B6A3071534E3}" destId="{4CAB5DDF-8B46-4B8D-AA84-1A3DF0605ACB}" srcOrd="5" destOrd="0" presId="urn:microsoft.com/office/officeart/2005/8/layout/lProcess1"/>
    <dgm:cxn modelId="{D2D7CEC0-D600-40F1-A25B-594A4ED414C1}" type="presParOf" srcId="{1076D75C-ECEC-409D-9098-B6A3071534E3}" destId="{CE638451-4261-4F2D-8051-FAF71B1EF5FE}" srcOrd="6" destOrd="0" presId="urn:microsoft.com/office/officeart/2005/8/layout/lProcess1"/>
    <dgm:cxn modelId="{1462F9D8-2322-4A6B-9724-CD05D0B0B7A8}" type="presParOf" srcId="{1076D75C-ECEC-409D-9098-B6A3071534E3}" destId="{5F1CD459-3A57-4EDD-8726-339D9D9E07E5}" srcOrd="7" destOrd="0" presId="urn:microsoft.com/office/officeart/2005/8/layout/lProcess1"/>
    <dgm:cxn modelId="{7D39D3F0-51D9-45AF-B272-9FDFA9C476C3}" type="presParOf" srcId="{1076D75C-ECEC-409D-9098-B6A3071534E3}" destId="{6D03BBC1-5B50-4B0F-9017-7D3B8E533F19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46156-ED51-4080-B234-1FE3108D142D}">
      <dsp:nvSpPr>
        <dsp:cNvPr id="0" name=""/>
        <dsp:cNvSpPr/>
      </dsp:nvSpPr>
      <dsp:spPr>
        <a:xfrm>
          <a:off x="710" y="629939"/>
          <a:ext cx="1996839" cy="49920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Physiological effect</a:t>
          </a:r>
        </a:p>
      </dsp:txBody>
      <dsp:txXfrm>
        <a:off x="15331" y="644560"/>
        <a:ext cx="1967597" cy="469967"/>
      </dsp:txXfrm>
    </dsp:sp>
    <dsp:sp modelId="{F1FA96CF-4BEB-4848-AD59-02DA1378E91F}">
      <dsp:nvSpPr>
        <dsp:cNvPr id="0" name=""/>
        <dsp:cNvSpPr/>
      </dsp:nvSpPr>
      <dsp:spPr>
        <a:xfrm rot="5400000">
          <a:off x="955448" y="1172830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6D8E9-3281-4715-B92A-9923775F084E}">
      <dsp:nvSpPr>
        <dsp:cNvPr id="0" name=""/>
        <dsp:cNvSpPr/>
      </dsp:nvSpPr>
      <dsp:spPr>
        <a:xfrm>
          <a:off x="710" y="1303872"/>
          <a:ext cx="1996839" cy="49920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Evapotranspiration decreases/sensible heat flux increases during day</a:t>
          </a:r>
        </a:p>
      </dsp:txBody>
      <dsp:txXfrm>
        <a:off x="15331" y="1318493"/>
        <a:ext cx="1967597" cy="469967"/>
      </dsp:txXfrm>
    </dsp:sp>
    <dsp:sp modelId="{5F722F70-6BDD-4B9A-8162-6B8C0546CCB8}">
      <dsp:nvSpPr>
        <dsp:cNvPr id="0" name=""/>
        <dsp:cNvSpPr/>
      </dsp:nvSpPr>
      <dsp:spPr>
        <a:xfrm rot="5400000">
          <a:off x="955448" y="1846763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D1E46-9BB2-4138-B56C-0484A703394E}">
      <dsp:nvSpPr>
        <dsp:cNvPr id="0" name=""/>
        <dsp:cNvSpPr/>
      </dsp:nvSpPr>
      <dsp:spPr>
        <a:xfrm>
          <a:off x="710" y="1977806"/>
          <a:ext cx="1996839" cy="49920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Boundary layer warms and dries during day</a:t>
          </a:r>
        </a:p>
      </dsp:txBody>
      <dsp:txXfrm>
        <a:off x="15331" y="1992427"/>
        <a:ext cx="1967597" cy="469967"/>
      </dsp:txXfrm>
    </dsp:sp>
    <dsp:sp modelId="{99CC9176-1A97-43AC-9C36-BFC894BFFC08}">
      <dsp:nvSpPr>
        <dsp:cNvPr id="0" name=""/>
        <dsp:cNvSpPr/>
      </dsp:nvSpPr>
      <dsp:spPr>
        <a:xfrm rot="5400000">
          <a:off x="955448" y="2520696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CCE97-F9BC-41B2-9CCB-18BF80220EAA}">
      <dsp:nvSpPr>
        <dsp:cNvPr id="0" name=""/>
        <dsp:cNvSpPr/>
      </dsp:nvSpPr>
      <dsp:spPr>
        <a:xfrm>
          <a:off x="710" y="2651739"/>
          <a:ext cx="1996839" cy="49920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Lifting condensation level rises during day</a:t>
          </a:r>
        </a:p>
      </dsp:txBody>
      <dsp:txXfrm>
        <a:off x="15331" y="2666360"/>
        <a:ext cx="1967597" cy="469967"/>
      </dsp:txXfrm>
    </dsp:sp>
    <dsp:sp modelId="{7F91231E-D816-4DC3-B6D6-21A11E68397F}">
      <dsp:nvSpPr>
        <dsp:cNvPr id="0" name=""/>
        <dsp:cNvSpPr/>
      </dsp:nvSpPr>
      <dsp:spPr>
        <a:xfrm rot="5400000">
          <a:off x="955448" y="3194629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1C5BD-3E14-4ACE-B961-B9B18B7A4164}">
      <dsp:nvSpPr>
        <dsp:cNvPr id="0" name=""/>
        <dsp:cNvSpPr/>
      </dsp:nvSpPr>
      <dsp:spPr>
        <a:xfrm>
          <a:off x="710" y="3325672"/>
          <a:ext cx="1996839" cy="49920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Rainfall decreases during day</a:t>
          </a:r>
        </a:p>
      </dsp:txBody>
      <dsp:txXfrm>
        <a:off x="15331" y="3340293"/>
        <a:ext cx="1967597" cy="469967"/>
      </dsp:txXfrm>
    </dsp:sp>
    <dsp:sp modelId="{0DC69ED2-47E3-4A8D-AD83-8A9B78478698}">
      <dsp:nvSpPr>
        <dsp:cNvPr id="0" name=""/>
        <dsp:cNvSpPr/>
      </dsp:nvSpPr>
      <dsp:spPr>
        <a:xfrm>
          <a:off x="2277106" y="629939"/>
          <a:ext cx="1996839" cy="49920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Radiative effect</a:t>
          </a:r>
        </a:p>
      </dsp:txBody>
      <dsp:txXfrm>
        <a:off x="2291727" y="644560"/>
        <a:ext cx="1967597" cy="469967"/>
      </dsp:txXfrm>
    </dsp:sp>
    <dsp:sp modelId="{F58C239A-E905-4D71-A062-13535E0F1478}">
      <dsp:nvSpPr>
        <dsp:cNvPr id="0" name=""/>
        <dsp:cNvSpPr/>
      </dsp:nvSpPr>
      <dsp:spPr>
        <a:xfrm rot="5400000">
          <a:off x="3231845" y="1172830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A8B60-E023-472E-8E31-80D48A0956D9}">
      <dsp:nvSpPr>
        <dsp:cNvPr id="0" name=""/>
        <dsp:cNvSpPr/>
      </dsp:nvSpPr>
      <dsp:spPr>
        <a:xfrm>
          <a:off x="2277106" y="1303872"/>
          <a:ext cx="1996839" cy="49920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Atmosphere warms faster at night</a:t>
          </a:r>
        </a:p>
      </dsp:txBody>
      <dsp:txXfrm>
        <a:off x="2291727" y="1318493"/>
        <a:ext cx="1967597" cy="469967"/>
      </dsp:txXfrm>
    </dsp:sp>
    <dsp:sp modelId="{085C08EF-166B-4E8E-B717-ADA7A8BD2025}">
      <dsp:nvSpPr>
        <dsp:cNvPr id="0" name=""/>
        <dsp:cNvSpPr/>
      </dsp:nvSpPr>
      <dsp:spPr>
        <a:xfrm rot="5400000">
          <a:off x="3231845" y="1846763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64D99-962A-49C0-8B50-9BAD8B2EF0B7}">
      <dsp:nvSpPr>
        <dsp:cNvPr id="0" name=""/>
        <dsp:cNvSpPr/>
      </dsp:nvSpPr>
      <dsp:spPr>
        <a:xfrm>
          <a:off x="2277106" y="1977806"/>
          <a:ext cx="1996839" cy="49920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Instability decreases during day</a:t>
          </a:r>
        </a:p>
      </dsp:txBody>
      <dsp:txXfrm>
        <a:off x="2291727" y="1992427"/>
        <a:ext cx="1967597" cy="469967"/>
      </dsp:txXfrm>
    </dsp:sp>
    <dsp:sp modelId="{4CAB5DDF-8B46-4B8D-AA84-1A3DF0605ACB}">
      <dsp:nvSpPr>
        <dsp:cNvPr id="0" name=""/>
        <dsp:cNvSpPr/>
      </dsp:nvSpPr>
      <dsp:spPr>
        <a:xfrm rot="5400000">
          <a:off x="3231845" y="2520696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38451-4261-4F2D-8051-FAF71B1EF5FE}">
      <dsp:nvSpPr>
        <dsp:cNvPr id="0" name=""/>
        <dsp:cNvSpPr/>
      </dsp:nvSpPr>
      <dsp:spPr>
        <a:xfrm>
          <a:off x="2277106" y="2651739"/>
          <a:ext cx="1996839" cy="49920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Convection triggered less frequently during day</a:t>
          </a:r>
        </a:p>
      </dsp:txBody>
      <dsp:txXfrm>
        <a:off x="2291727" y="2666360"/>
        <a:ext cx="1967597" cy="469967"/>
      </dsp:txXfrm>
    </dsp:sp>
    <dsp:sp modelId="{5F1CD459-3A57-4EDD-8726-339D9D9E07E5}">
      <dsp:nvSpPr>
        <dsp:cNvPr id="0" name=""/>
        <dsp:cNvSpPr/>
      </dsp:nvSpPr>
      <dsp:spPr>
        <a:xfrm rot="5400000">
          <a:off x="3231845" y="3194629"/>
          <a:ext cx="87361" cy="873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3BBC1-5B50-4B0F-9017-7D3B8E533F19}">
      <dsp:nvSpPr>
        <dsp:cNvPr id="0" name=""/>
        <dsp:cNvSpPr/>
      </dsp:nvSpPr>
      <dsp:spPr>
        <a:xfrm>
          <a:off x="2277106" y="3325672"/>
          <a:ext cx="1996839" cy="49920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Rainfall decreases during day</a:t>
          </a:r>
        </a:p>
      </dsp:txBody>
      <dsp:txXfrm>
        <a:off x="2291727" y="3340293"/>
        <a:ext cx="1967597" cy="469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8619" y="1386245"/>
            <a:ext cx="450958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how simulated tropical forest rainfall responds to rising atmospheric carbon dioxide (CO</a:t>
            </a:r>
            <a:r>
              <a:rPr lang="en-US" sz="1400" baseline="-25000" dirty="0"/>
              <a:t>2</a:t>
            </a:r>
            <a:r>
              <a:rPr lang="en-US" sz="1400" dirty="0"/>
              <a:t>).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results of the biogeochemistry-enabled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simulation campaign for both physiological (plant) and radiative responses to rising CO</a:t>
            </a:r>
            <a:r>
              <a:rPr lang="en-US" sz="1400" baseline="-25000" dirty="0"/>
              <a:t>2</a:t>
            </a:r>
            <a:r>
              <a:rPr lang="en-US" sz="1400" dirty="0"/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moisture budget analysis to identify pathways to relative rainfall reduction.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Both physiological and radiative effects have important consequences for diurnal rainfall.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rainfall changes can be explained by physically plausible mechanisms, lending confidence to the results.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Diagnostics reveals daytime rainfall reduces relative to nighttime, dampening the diurnal cycle.</a:t>
            </a:r>
            <a:endParaRPr lang="en-US" alt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90016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How Increasing Carbon Dioxide Levels Impact Diurnal Rainfall for </a:t>
            </a: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Tropical Forests</a:t>
            </a:r>
            <a:endParaRPr lang="en-US" altLang="en-US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965322" y="5700335"/>
            <a:ext cx="41148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Harrop, B. E., Burrows, S. M., Calvin, K., Kooperman, G. J., Leung, L. R., Maltrud, M. E., et al. 2022. “Diurnal rainfall response to the physiological and radiative effects of CO2 in tropical forests in the Energy Exascale Earth System Model v1.”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Geophysical Research</a:t>
            </a:r>
            <a:r>
              <a:rPr lang="en-US" altLang="en-US" sz="1000" i="1">
                <a:solidFill>
                  <a:srgbClr val="000000"/>
                </a:solidFill>
                <a:latin typeface="+mn-lt"/>
              </a:rPr>
              <a:t>: Atmospheres.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127,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e2021JD036148. [DOI: 10.1029/2021JD036148]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953000" y="4916269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Different physical pathways by which increasing atmospheric CO</a:t>
            </a:r>
            <a:r>
              <a:rPr lang="en-US" alt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can lead to a relative reduction in daytime rainfall.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02D211C-B3C2-4F86-AA90-4A74F515D8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3246978"/>
              </p:ext>
            </p:extLst>
          </p:nvPr>
        </p:nvGraphicFramePr>
        <p:xfrm>
          <a:off x="4793144" y="802978"/>
          <a:ext cx="4274656" cy="4454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Props1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9988f7-7e0b-41ae-9b68-c2e871ce6e2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6509</TotalTime>
  <Words>275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Harrop, Bryce E</cp:lastModifiedBy>
  <cp:revision>10</cp:revision>
  <cp:lastPrinted>2011-05-11T17:30:12Z</cp:lastPrinted>
  <dcterms:created xsi:type="dcterms:W3CDTF">2017-11-02T21:19:41Z</dcterms:created>
  <dcterms:modified xsi:type="dcterms:W3CDTF">2022-07-06T15:48:11Z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