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9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1A9895A-2F7A-A274-93E4-20272CFE8043}" name="Mundy, Beth E" initials="MBE" userId="S::beth.mundy@pnnl.gov::09c03546-1d2d-4d82-89e1-bb5e2a2e687b" providerId="AD"/>
  <p188:author id="{3CCD125E-CC7B-203E-39C8-6398A13779AA}" name="Himes, Catherine L" initials="HCL" userId="S::catherine.himes@pnnl.gov::3188da6f-cffb-4e9b-aed8-fac80e95ab34" providerId="AD"/>
  <p188:author id="{5E5B1A60-6A0E-C4C7-A44B-AAE154336DFF}" name="Brettman, Allan E" initials="AB" userId="S::allan.brettman@pnnl.gov::da25bcae-0f5e-4d73-ba0d-80097dd92b7e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2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Wisse, Jessica M" initials="WJM" lastIdx="2" clrIdx="1">
    <p:extLst>
      <p:ext uri="{19B8F6BF-5375-455C-9EA6-DF929625EA0E}">
        <p15:presenceInfo xmlns:p15="http://schemas.microsoft.com/office/powerpoint/2012/main" userId="S::jessica.wisse@pnnl.gov::d37bffa0-4af3-44a8-9a61-9a46fb8d8a6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A3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1" autoAdjust="0"/>
    <p:restoredTop sz="96003" autoAdjust="0"/>
  </p:normalViewPr>
  <p:slideViewPr>
    <p:cSldViewPr>
      <p:cViewPr varScale="1">
        <p:scale>
          <a:sx n="114" d="100"/>
          <a:sy n="114" d="100"/>
        </p:scale>
        <p:origin x="44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2/13/24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972775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2/13/24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2/13/24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2/13/24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2/13/24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2/13/24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2/13/24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2/13/24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2/13/24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2/13/24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2/13/24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2/13/24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2/13/24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0" y="936523"/>
            <a:ext cx="4433004" cy="5997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Understand the antecedent hydro-meteorological conditions (AHCs) before wildfire ignition in the Western U.S. for potential improvement of wildfire prediction.</a:t>
            </a:r>
            <a:endParaRPr lang="en-US" sz="1400" b="1" dirty="0"/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/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zh-CN" sz="1400" dirty="0"/>
              <a:t>Analyzed observed wildfires using hydro-meteorological data from a </a:t>
            </a:r>
            <a:r>
              <a:rPr lang="en-US" sz="1400" dirty="0"/>
              <a:t>regional storm-resolving simulation for 1984</a:t>
            </a:r>
            <a:r>
              <a:rPr lang="en-US" sz="1400" dirty="0">
                <a:cs typeface="Calibri" panose="020F0502020204030204" pitchFamily="34" charset="0"/>
              </a:rPr>
              <a:t>–</a:t>
            </a:r>
            <a:r>
              <a:rPr lang="en-US" sz="1400" dirty="0"/>
              <a:t>2018.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Clustered wildfires based on their AHCs and analyzed their connections to environmental conditions through regression and prediction models.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/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600" b="1" dirty="0"/>
              <a:t>Impact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Identified four types of wildfires with unique AHCs.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Revealed stronger environmental connections of each wildfire type with wildfire occurrence at seasonal scale compared to treating wildfires as a whole.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Demonstrated better wildfire predictability in two areas: most lightning-ignited wildfires fall into the longwave radiation type and wet soil wildfires often show opposite </a:t>
            </a:r>
            <a:r>
              <a:rPr lang="en-US" altLang="en-US" sz="1400"/>
              <a:t>environmental correlations.</a:t>
            </a:r>
            <a:endParaRPr lang="en-US" altLang="en-US" sz="1400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399" y="0"/>
            <a:ext cx="88526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800" b="1" dirty="0">
                <a:latin typeface="Arial" panose="020B0604020202020204" pitchFamily="34" charset="0"/>
              </a:rPr>
              <a:t>Wildfire Typing Improves Wildfire Predictions in the Western United States</a:t>
            </a:r>
            <a:endParaRPr lang="en-US" sz="2800" dirty="0">
              <a:latin typeface="Arial" panose="020B0604020202020204" pitchFamily="34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515160" y="6172200"/>
            <a:ext cx="4433004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Chen, X., Leung, L. R. &amp; Dong L., Antecedent hydrometeorological conditions of wildfire occurrence in the western U.S. in a changing climate. 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J. </a:t>
            </a:r>
            <a:r>
              <a:rPr lang="en-US" altLang="en-US" sz="1000" i="1" dirty="0" err="1">
                <a:solidFill>
                  <a:srgbClr val="000000"/>
                </a:solidFill>
                <a:latin typeface="+mn-lt"/>
              </a:rPr>
              <a:t>Geophys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. Res.: Atmos. </a:t>
            </a:r>
            <a:r>
              <a:rPr lang="en-US" altLang="en-US" sz="1000" b="1" dirty="0">
                <a:solidFill>
                  <a:srgbClr val="000000"/>
                </a:solidFill>
                <a:latin typeface="+mn-lt"/>
              </a:rPr>
              <a:t>128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e2023JD039136 (2023). [DOI: 10.1029/2023JD039136]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433004" y="4412517"/>
            <a:ext cx="4680934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Wildfires in the Western U.S. show four types of distinct hydro-meteorological conditions. From top to bottom: one type features lower surface pressure (PS); one type features higher surface pressure; one type features intense longwave radiation (LW); one type features wetter near-surface soil (SM). These wildfire types also exhibit stronger connections to the regional hydro-meteorological conditions at seasonal scale, providing opportunities for improved regional wildfire predictions.</a:t>
            </a:r>
          </a:p>
        </p:txBody>
      </p:sp>
      <p:pic>
        <p:nvPicPr>
          <p:cNvPr id="4" name="Picture 3" descr="A picture containing screen, window&#10;&#10;Description automatically generated">
            <a:extLst>
              <a:ext uri="{FF2B5EF4-FFF2-40B4-BE49-F238E27FC236}">
                <a16:creationId xmlns:a16="http://schemas.microsoft.com/office/drawing/2014/main" id="{88E6C077-9F89-2E22-EF17-4A6676F32DC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8104" y="954107"/>
            <a:ext cx="4461819" cy="3227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993343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F268ED6B3C364FAC703FF960F7A610" ma:contentTypeVersion="16" ma:contentTypeDescription="Create a new document." ma:contentTypeScope="" ma:versionID="da4a9bed3b7ffe89072fd8d4c0535997">
  <xsd:schema xmlns:xsd="http://www.w3.org/2001/XMLSchema" xmlns:xs="http://www.w3.org/2001/XMLSchema" xmlns:p="http://schemas.microsoft.com/office/2006/metadata/properties" xmlns:ns3="5e300c8b-3036-49a2-80fa-2319748f3f6d" xmlns:ns4="17ba6337-7066-467a-94f6-945ab4d0f378" targetNamespace="http://schemas.microsoft.com/office/2006/metadata/properties" ma:root="true" ma:fieldsID="d6da8160833f9a40c30846cd67c20356" ns3:_="" ns4:_="">
    <xsd:import namespace="5e300c8b-3036-49a2-80fa-2319748f3f6d"/>
    <xsd:import namespace="17ba6337-7066-467a-94f6-945ab4d0f37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300c8b-3036-49a2-80fa-2319748f3f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ba6337-7066-467a-94f6-945ab4d0f37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e300c8b-3036-49a2-80fa-2319748f3f6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93CDFA3-FB35-41FD-9978-91E8464D66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300c8b-3036-49a2-80fa-2319748f3f6d"/>
    <ds:schemaRef ds:uri="17ba6337-7066-467a-94f6-945ab4d0f3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57D9F0-2B85-430B-8843-0027C0E6F07C}">
  <ds:schemaRefs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17ba6337-7066-467a-94f6-945ab4d0f378"/>
    <ds:schemaRef ds:uri="http://purl.org/dc/dcmitype/"/>
    <ds:schemaRef ds:uri="http://schemas.microsoft.com/office/infopath/2007/PartnerControls"/>
    <ds:schemaRef ds:uri="http://purl.org/dc/terms/"/>
    <ds:schemaRef ds:uri="5e300c8b-3036-49a2-80fa-2319748f3f6d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8349</TotalTime>
  <Words>279</Words>
  <Application>Microsoft Macintosh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Brettman, Allan E</cp:lastModifiedBy>
  <cp:revision>19</cp:revision>
  <cp:lastPrinted>2011-05-11T17:30:12Z</cp:lastPrinted>
  <dcterms:created xsi:type="dcterms:W3CDTF">2017-11-02T21:19:41Z</dcterms:created>
  <dcterms:modified xsi:type="dcterms:W3CDTF">2024-02-13T19:19:01Z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0x0101002DF268ED6B3C364FAC703FF960F7A610</vt:lpwstr>
  </property>
  <property fmtid="{D5CDD505-2E9C-101B-9397-08002B2CF9AE}" pid="4" name="Order">
    <vt:r8>3400</vt:r8>
  </property>
</Properties>
</file>