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602F13-B018-7CD3-DE52-B0D262DDA70D}" name="Wilburn, Matthew S" initials="WMS" userId="S::Matthew.Wilburn@pnnl.gov::1bc66fb5-94f0-41ef-928a-bfd916df0b33" providerId="AD"/>
  <p188:author id="{91A9895A-2F7A-A274-93E4-20272CFE8043}" name="Mundy, Beth E" initials="MBE" userId="S::beth.mundy@pnnl.gov::09c03546-1d2d-4d82-89e1-bb5e2a2e687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Wisse, Jessica M" initials="WJM" lastIdx="2" clrIdx="1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1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141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1795C45A-CE32-4293-9E40-343D5D7E2153}"/>
    <pc:docChg chg="custSel modSld">
      <pc:chgData name="Mundy, Beth E" userId="09c03546-1d2d-4d82-89e1-bb5e2a2e687b" providerId="ADAL" clId="{1795C45A-CE32-4293-9E40-343D5D7E2153}" dt="2023-02-21T20:32:00.040" v="7" actId="6549"/>
      <pc:docMkLst>
        <pc:docMk/>
      </pc:docMkLst>
      <pc:sldChg chg="modSp mod delCm">
        <pc:chgData name="Mundy, Beth E" userId="09c03546-1d2d-4d82-89e1-bb5e2a2e687b" providerId="ADAL" clId="{1795C45A-CE32-4293-9E40-343D5D7E2153}" dt="2023-02-21T20:32:00.040" v="7" actId="6549"/>
        <pc:sldMkLst>
          <pc:docMk/>
          <pc:sldMk cId="0" sldId="258"/>
        </pc:sldMkLst>
        <pc:spChg chg="mod">
          <ac:chgData name="Mundy, Beth E" userId="09c03546-1d2d-4d82-89e1-bb5e2a2e687b" providerId="ADAL" clId="{1795C45A-CE32-4293-9E40-343D5D7E2153}" dt="2023-02-21T20:32:00.040" v="7" actId="6549"/>
          <ac:spMkLst>
            <pc:docMk/>
            <pc:sldMk cId="0" sldId="258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936523"/>
            <a:ext cx="4433004" cy="599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future changes in Western U.S. storm characteristics and their implications for flood risk and water resources management.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Conduct regional storm-resolving simulations for two periods, historical and future mid-century, under a high emissions scenario.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Track simulated storm events and evaluate storm spatial structure metrics (precipitation volume, area, and peak intensity)</a:t>
            </a:r>
            <a:r>
              <a:rPr lang="en-US" sz="1400" dirty="0"/>
              <a:t>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how future warming affects the storm structure.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Identified a robust, ~31% increase in future storm precipitation by mid-century.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Decomposed the precipitation volume increase into contributions from increase in storm size (~22%) and mean intensity (~9%).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Revealed a storm-sharpening effect, with a larger increase in storm center intensity (~19%) compared to the mean intensity increase.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Future changes in storm spatial structure will challenge water infrastructure design and resource management.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0"/>
            <a:ext cx="88526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Arial" panose="020B0604020202020204" pitchFamily="34" charset="0"/>
              </a:rPr>
              <a:t>Future Sharpening of Winter Storms in the Western United States</a:t>
            </a:r>
            <a:endParaRPr lang="en-US" sz="2800" dirty="0"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15160" y="6172200"/>
            <a:ext cx="4433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Chen, X., Leung, L. R., Gao, Y., Liu, Y. &amp; Wigmosta, M. “Sharpening of cold-season storms over the western United States,”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Nature Climate Change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13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167–173 (2023). [DOI: 10.1038/s41558-022-01578-0]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433004" y="4243351"/>
            <a:ext cx="468093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Current and future winter storm characteristics in the Western United States. Compared to storms in the current climate (a), future storms (b) exhibit a 22% increase in spatial extent and a 9% increase in average intensity. This results in a 31% increase in total precipitation volume. The intensity near the storm center (+19%) increases faster than the overall average intensity (+9%), causing a spatial concentration of precipitation toward the storm center known as storm sharpening.</a:t>
            </a:r>
          </a:p>
        </p:txBody>
      </p:sp>
      <p:pic>
        <p:nvPicPr>
          <p:cNvPr id="1026" name="Picture 2" descr="Fig. 1">
            <a:extLst>
              <a:ext uri="{FF2B5EF4-FFF2-40B4-BE49-F238E27FC236}">
                <a16:creationId xmlns:a16="http://schemas.microsoft.com/office/drawing/2014/main" id="{1C36236E-012D-5266-6DA2-C567AEB5D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318" y="1503823"/>
            <a:ext cx="4680934" cy="240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schemas.microsoft.com/office/infopath/2007/PartnerControls"/>
    <ds:schemaRef ds:uri="http://purl.org/dc/terms/"/>
    <ds:schemaRef ds:uri="http://schemas.microsoft.com/sharepoint/v3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8241</TotalTime>
  <Words>317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17</cp:revision>
  <cp:lastPrinted>2011-05-11T17:30:12Z</cp:lastPrinted>
  <dcterms:created xsi:type="dcterms:W3CDTF">2017-11-02T21:19:41Z</dcterms:created>
  <dcterms:modified xsi:type="dcterms:W3CDTF">2023-02-21T20:32:06Z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