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8602F13-B018-7CD3-DE52-B0D262DDA70D}" name="Wilburn, Matthew S" initials="WMS" userId="S::Matthew.Wilburn@pnnl.gov::1bc66fb5-94f0-41ef-928a-bfd916df0b33" providerId="AD"/>
  <p188:author id="{91A9895A-2F7A-A274-93E4-20272CFE8043}" name="Mundy, Beth E" initials="MBE" userId="S::beth.mundy@pnnl.gov::09c03546-1d2d-4d82-89e1-bb5e2a2e687b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ndy, Beth E" initials="MBE" lastIdx="2" clrIdx="0">
    <p:extLst>
      <p:ext uri="{19B8F6BF-5375-455C-9EA6-DF929625EA0E}">
        <p15:presenceInfo xmlns:p15="http://schemas.microsoft.com/office/powerpoint/2012/main" userId="S::beth.mundy@pnnl.gov::09c03546-1d2d-4d82-89e1-bb5e2a2e687b" providerId="AD"/>
      </p:ext>
    </p:extLst>
  </p:cmAuthor>
  <p:cmAuthor id="2" name="Wisse, Jessica M" initials="WJM" lastIdx="2" clrIdx="1">
    <p:extLst>
      <p:ext uri="{19B8F6BF-5375-455C-9EA6-DF929625EA0E}">
        <p15:presenceInfo xmlns:p15="http://schemas.microsoft.com/office/powerpoint/2012/main" userId="S::jessica.wisse@pnnl.gov::d37bffa0-4af3-44a8-9a61-9a46fb8d8a6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A3A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81" autoAdjust="0"/>
    <p:restoredTop sz="94625" autoAdjust="0"/>
  </p:normalViewPr>
  <p:slideViewPr>
    <p:cSldViewPr>
      <p:cViewPr varScale="1">
        <p:scale>
          <a:sx n="130" d="100"/>
          <a:sy n="130" d="100"/>
        </p:scale>
        <p:origin x="1410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undy, Beth E" userId="09c03546-1d2d-4d82-89e1-bb5e2a2e687b" providerId="ADAL" clId="{1795C45A-CE32-4293-9E40-343D5D7E2153}"/>
    <pc:docChg chg="custSel modSld">
      <pc:chgData name="Mundy, Beth E" userId="09c03546-1d2d-4d82-89e1-bb5e2a2e687b" providerId="ADAL" clId="{1795C45A-CE32-4293-9E40-343D5D7E2153}" dt="2023-02-21T20:32:00.040" v="7" actId="6549"/>
      <pc:docMkLst>
        <pc:docMk/>
      </pc:docMkLst>
      <pc:sldChg chg="modSp mod delCm">
        <pc:chgData name="Mundy, Beth E" userId="09c03546-1d2d-4d82-89e1-bb5e2a2e687b" providerId="ADAL" clId="{1795C45A-CE32-4293-9E40-343D5D7E2153}" dt="2023-02-21T20:32:00.040" v="7" actId="6549"/>
        <pc:sldMkLst>
          <pc:docMk/>
          <pc:sldMk cId="0" sldId="258"/>
        </pc:sldMkLst>
        <pc:spChg chg="mod">
          <ac:chgData name="Mundy, Beth E" userId="09c03546-1d2d-4d82-89e1-bb5e2a2e687b" providerId="ADAL" clId="{1795C45A-CE32-4293-9E40-343D5D7E2153}" dt="2023-02-21T20:32:00.040" v="7" actId="6549"/>
          <ac:spMkLst>
            <pc:docMk/>
            <pc:sldMk cId="0" sldId="258"/>
            <ac:spMk id="3077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2/21/2023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/>
              <a:t>http://www.pnnl.gov/science/highlights/highlights.asp?division=749</a:t>
            </a:r>
          </a:p>
        </p:txBody>
      </p:sp>
    </p:spTree>
    <p:extLst>
      <p:ext uri="{BB962C8B-B14F-4D97-AF65-F5344CB8AC3E}">
        <p14:creationId xmlns:p14="http://schemas.microsoft.com/office/powerpoint/2010/main" val="2729682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2/21/2023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2/21/2023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2/21/2023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2/21/2023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2/21/2023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2/21/2023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2/21/2023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2/21/2023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2/21/2023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2/21/2023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2/21/2023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2/21/2023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0" y="936523"/>
            <a:ext cx="4433004" cy="59976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600" b="1" dirty="0"/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Understand future changes in Western U.S. storm characteristics and their implications for flood risk and water resources management.</a:t>
            </a:r>
            <a:endParaRPr lang="en-US" sz="1400" b="1" dirty="0"/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600" b="1" dirty="0"/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Conduct regional storm-resolving simulations for two periods, historical and future mid-century, under a high emissions scenario.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altLang="zh-CN" sz="1400" dirty="0"/>
              <a:t>Track simulated storm events and evaluate storm spatial structure metrics (precipitation volume, area, and peak intensity)</a:t>
            </a:r>
            <a:r>
              <a:rPr lang="en-US" sz="1400" dirty="0"/>
              <a:t>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Analyze how future warming affects the storm structure.</a:t>
            </a:r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600" b="1" dirty="0"/>
              <a:t>Impact</a:t>
            </a:r>
          </a:p>
          <a:p>
            <a:pPr marL="283464" indent="-283464"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/>
              <a:t>Identified a robust, ~31% increase in future storm precipitation by mid-century.</a:t>
            </a:r>
          </a:p>
          <a:p>
            <a:pPr marL="283464" indent="-283464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/>
              <a:t>Decomposed the precipitation volume increase into contributions from increase in storm size (~22%) and mean intensity (~9%).</a:t>
            </a:r>
          </a:p>
          <a:p>
            <a:pPr marL="283464" indent="-283464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/>
              <a:t>Revealed a storm-sharpening effect, with a larger increase in storm center intensity (~19%) compared to the mean intensity increase.</a:t>
            </a:r>
          </a:p>
          <a:p>
            <a:pPr marL="283464" indent="-283464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/>
              <a:t>Future changes in storm spatial structure will challenge water infrastructure design and resource management.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52399" y="0"/>
            <a:ext cx="885262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800" b="1" dirty="0">
                <a:latin typeface="Arial" panose="020B0604020202020204" pitchFamily="34" charset="0"/>
              </a:rPr>
              <a:t>Future Sharpening of Winter Storms in the Western United States</a:t>
            </a:r>
            <a:endParaRPr lang="en-US" sz="2800" dirty="0">
              <a:latin typeface="Arial" panose="020B0604020202020204" pitchFamily="34" charset="0"/>
            </a:endParaRP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4515160" y="6172200"/>
            <a:ext cx="4433004" cy="55399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Chen, X., Leung, L. R., Gao, Y., Liu, Y. &amp; Wigmosta, M. “Sharpening of cold-season storms over the western United States,” </a:t>
            </a:r>
            <a:r>
              <a:rPr lang="en-US" altLang="en-US" sz="1000" i="1" dirty="0">
                <a:solidFill>
                  <a:srgbClr val="000000"/>
                </a:solidFill>
                <a:latin typeface="+mn-lt"/>
              </a:rPr>
              <a:t>Nature Climate Change </a:t>
            </a:r>
            <a:r>
              <a:rPr lang="en-US" altLang="en-US" sz="1000" b="1" dirty="0">
                <a:solidFill>
                  <a:srgbClr val="000000"/>
                </a:solidFill>
                <a:latin typeface="+mn-lt"/>
              </a:rPr>
              <a:t>13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, 167–173 (2023). [DOI: 10.1038/s41558-022-01578-0]</a:t>
            </a: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4433004" y="4243351"/>
            <a:ext cx="4680934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Current and future winter storm characteristics in the Western United States. Compared to storms in the current climate (a), future storms (b) exhibit a 22% increase in spatial extent and a 9% increase in average intensity. This results in a 31% increase in total precipitation volume. The intensity near the storm center (+19%) increases faster than the overall average intensity (+9%), causing a spatial concentration of precipitation toward the storm center known as storm sharpening.</a:t>
            </a:r>
          </a:p>
        </p:txBody>
      </p:sp>
      <p:pic>
        <p:nvPicPr>
          <p:cNvPr id="1026" name="Picture 2" descr="Fig. 1">
            <a:extLst>
              <a:ext uri="{FF2B5EF4-FFF2-40B4-BE49-F238E27FC236}">
                <a16:creationId xmlns:a16="http://schemas.microsoft.com/office/drawing/2014/main" id="{1C36236E-012D-5266-6DA2-C567AEB5D0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8318" y="1503823"/>
            <a:ext cx="4680934" cy="2402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833D5BE7003A24B86BD831924205D3A" ma:contentTypeVersion="2" ma:contentTypeDescription="Create a new document." ma:contentTypeScope="" ma:versionID="ac238988cf9dac0644edde20317055e2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1a3b33f41066294d476535f568136243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A57D9F0-2B85-430B-8843-0027C0E6F07C}">
  <ds:schemaRefs>
    <ds:schemaRef ds:uri="http://purl.org/dc/dcmitype/"/>
    <ds:schemaRef ds:uri="http://schemas.microsoft.com/office/infopath/2007/PartnerControls"/>
    <ds:schemaRef ds:uri="http://purl.org/dc/terms/"/>
    <ds:schemaRef ds:uri="http://schemas.microsoft.com/sharepoint/v3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C74935E-4390-47DD-99CE-60A5373B7B5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DE39E42-86AA-45D1-BDEC-E709624E740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8241</TotalTime>
  <Words>317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lastModifiedBy>Mundy, Beth E</cp:lastModifiedBy>
  <cp:revision>17</cp:revision>
  <cp:lastPrinted>2011-05-11T17:30:12Z</cp:lastPrinted>
  <dcterms:created xsi:type="dcterms:W3CDTF">2017-11-02T21:19:41Z</dcterms:created>
  <dcterms:modified xsi:type="dcterms:W3CDTF">2023-02-21T20:32:06Z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0x0101008833D5BE7003A24B86BD831924205D3A</vt:lpwstr>
  </property>
  <property fmtid="{D5CDD505-2E9C-101B-9397-08002B2CF9AE}" pid="4" name="Order">
    <vt:r8>3400</vt:r8>
  </property>
</Properties>
</file>