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1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10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Rice, Jennie S" initials="RJS" lastIdx="3" clrIdx="1">
    <p:extLst>
      <p:ext uri="{19B8F6BF-5375-455C-9EA6-DF929625EA0E}">
        <p15:presenceInfo xmlns:p15="http://schemas.microsoft.com/office/powerpoint/2012/main" userId="S::jennie.rice@pnnl.gov::c25ef22d-ccff-4345-a027-1c307086bae8" providerId="AD"/>
      </p:ext>
    </p:extLst>
  </p:cmAuthor>
  <p:cmAuthor id="3" name="Wisse, Jessica M" initials="WJM" lastIdx="1" clrIdx="2">
    <p:extLst>
      <p:ext uri="{19B8F6BF-5375-455C-9EA6-DF929625EA0E}">
        <p15:presenceInfo xmlns:p15="http://schemas.microsoft.com/office/powerpoint/2012/main" userId="S::jessica.wisse@pnnl.gov::d37bffa0-4af3-44a8-9a61-9a46fb8d8a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C43FA0-52AB-4B17-8885-8CE1983A19D2}" v="8" dt="2022-01-07T23:17:54.2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68" autoAdjust="0"/>
    <p:restoredTop sz="94625" autoAdjust="0"/>
  </p:normalViewPr>
  <p:slideViewPr>
    <p:cSldViewPr>
      <p:cViewPr varScale="1">
        <p:scale>
          <a:sx n="128" d="100"/>
          <a:sy n="128" d="100"/>
        </p:scale>
        <p:origin x="13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C3C43FA0-52AB-4B17-8885-8CE1983A19D2}"/>
    <pc:docChg chg="custSel delSld modSld">
      <pc:chgData name="Mundy, Beth E" userId="09c03546-1d2d-4d82-89e1-bb5e2a2e687b" providerId="ADAL" clId="{C3C43FA0-52AB-4B17-8885-8CE1983A19D2}" dt="2022-01-07T23:18:01.137" v="15" actId="1036"/>
      <pc:docMkLst>
        <pc:docMk/>
      </pc:docMkLst>
      <pc:sldChg chg="del">
        <pc:chgData name="Mundy, Beth E" userId="09c03546-1d2d-4d82-89e1-bb5e2a2e687b" providerId="ADAL" clId="{C3C43FA0-52AB-4B17-8885-8CE1983A19D2}" dt="2022-01-07T23:17:25.165" v="2" actId="47"/>
        <pc:sldMkLst>
          <pc:docMk/>
          <pc:sldMk cId="0" sldId="258"/>
        </pc:sldMkLst>
      </pc:sldChg>
      <pc:sldChg chg="del">
        <pc:chgData name="Mundy, Beth E" userId="09c03546-1d2d-4d82-89e1-bb5e2a2e687b" providerId="ADAL" clId="{C3C43FA0-52AB-4B17-8885-8CE1983A19D2}" dt="2022-01-07T23:17:25.165" v="2" actId="47"/>
        <pc:sldMkLst>
          <pc:docMk/>
          <pc:sldMk cId="1492548736" sldId="259"/>
        </pc:sldMkLst>
      </pc:sldChg>
      <pc:sldChg chg="delSp modSp mod delCm modCm">
        <pc:chgData name="Mundy, Beth E" userId="09c03546-1d2d-4d82-89e1-bb5e2a2e687b" providerId="ADAL" clId="{C3C43FA0-52AB-4B17-8885-8CE1983A19D2}" dt="2022-01-07T23:18:01.137" v="15" actId="1036"/>
        <pc:sldMkLst>
          <pc:docMk/>
          <pc:sldMk cId="1071543174" sldId="261"/>
        </pc:sldMkLst>
        <pc:spChg chg="del">
          <ac:chgData name="Mundy, Beth E" userId="09c03546-1d2d-4d82-89e1-bb5e2a2e687b" providerId="ADAL" clId="{C3C43FA0-52AB-4B17-8885-8CE1983A19D2}" dt="2022-01-07T23:17:27.887" v="3" actId="478"/>
          <ac:spMkLst>
            <pc:docMk/>
            <pc:sldMk cId="1071543174" sldId="261"/>
            <ac:spMk id="2" creationId="{7F4C17A1-0133-49BB-AC9C-E9F603432F90}"/>
          </ac:spMkLst>
        </pc:spChg>
        <pc:spChg chg="mod">
          <ac:chgData name="Mundy, Beth E" userId="09c03546-1d2d-4d82-89e1-bb5e2a2e687b" providerId="ADAL" clId="{C3C43FA0-52AB-4B17-8885-8CE1983A19D2}" dt="2022-01-07T23:17:54.265" v="12" actId="1035"/>
          <ac:spMkLst>
            <pc:docMk/>
            <pc:sldMk cId="1071543174" sldId="261"/>
            <ac:spMk id="26" creationId="{E9702260-DBB4-49E3-A57F-F61725BF8FEB}"/>
          </ac:spMkLst>
        </pc:spChg>
        <pc:spChg chg="mod">
          <ac:chgData name="Mundy, Beth E" userId="09c03546-1d2d-4d82-89e1-bb5e2a2e687b" providerId="ADAL" clId="{C3C43FA0-52AB-4B17-8885-8CE1983A19D2}" dt="2022-01-07T23:17:54.265" v="12" actId="1035"/>
          <ac:spMkLst>
            <pc:docMk/>
            <pc:sldMk cId="1071543174" sldId="261"/>
            <ac:spMk id="27" creationId="{91FA8AA7-7635-43D4-BFF6-E3B40788DB88}"/>
          </ac:spMkLst>
        </pc:spChg>
        <pc:spChg chg="mod">
          <ac:chgData name="Mundy, Beth E" userId="09c03546-1d2d-4d82-89e1-bb5e2a2e687b" providerId="ADAL" clId="{C3C43FA0-52AB-4B17-8885-8CE1983A19D2}" dt="2022-01-07T23:17:54.265" v="12" actId="1035"/>
          <ac:spMkLst>
            <pc:docMk/>
            <pc:sldMk cId="1071543174" sldId="261"/>
            <ac:spMk id="3075" creationId="{00000000-0000-0000-0000-000000000000}"/>
          </ac:spMkLst>
        </pc:spChg>
        <pc:picChg chg="mod">
          <ac:chgData name="Mundy, Beth E" userId="09c03546-1d2d-4d82-89e1-bb5e2a2e687b" providerId="ADAL" clId="{C3C43FA0-52AB-4B17-8885-8CE1983A19D2}" dt="2022-01-07T23:17:54.265" v="12" actId="1035"/>
          <ac:picMkLst>
            <pc:docMk/>
            <pc:sldMk cId="1071543174" sldId="261"/>
            <ac:picMk id="4" creationId="{9707A50B-E873-4BAD-BDA3-A443FE0F7B48}"/>
          </ac:picMkLst>
        </pc:picChg>
        <pc:picChg chg="mod">
          <ac:chgData name="Mundy, Beth E" userId="09c03546-1d2d-4d82-89e1-bb5e2a2e687b" providerId="ADAL" clId="{C3C43FA0-52AB-4B17-8885-8CE1983A19D2}" dt="2022-01-07T23:17:54.265" v="12" actId="1035"/>
          <ac:picMkLst>
            <pc:docMk/>
            <pc:sldMk cId="1071543174" sldId="261"/>
            <ac:picMk id="6" creationId="{A8C5C6A5-FD15-414C-826C-C14B39C4054F}"/>
          </ac:picMkLst>
        </pc:picChg>
        <pc:picChg chg="mod">
          <ac:chgData name="Mundy, Beth E" userId="09c03546-1d2d-4d82-89e1-bb5e2a2e687b" providerId="ADAL" clId="{C3C43FA0-52AB-4B17-8885-8CE1983A19D2}" dt="2022-01-07T23:18:01.137" v="15" actId="1036"/>
          <ac:picMkLst>
            <pc:docMk/>
            <pc:sldMk cId="1071543174" sldId="261"/>
            <ac:picMk id="7" creationId="{3B4D890C-C333-4FFE-8EBF-16DD22A85B9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1/7/2022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192762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1/7/2022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1/7/2022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1/7/2022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1/7/2022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1/7/2022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1/7/2022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348026"/>
            <a:ext cx="4310668" cy="4900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Explore and generalize the relationships between harmonization and consistency using structurally different models and multiple electric sector futures.</a:t>
            </a:r>
          </a:p>
          <a:p>
            <a:pPr>
              <a:spcBef>
                <a:spcPct val="15000"/>
              </a:spcBef>
              <a:defRPr/>
            </a:pPr>
            <a:endParaRPr lang="en-US" sz="10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Define six electric sector scenarios and four harmonization configurations for the ReEDS electric sector capacity expansion model and the GCAM-USA human-Earth system model.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Quantified the cross-model solution consistency for all 24 scenario combinations by comparing electricity generation for each technology, region, and year.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000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Consistency can vary across scenarios for a given set of harmonized inputs, with irreconcilable structural differences leading to persistent inconsistencies.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Thorough harmonization efforts can improve the decision-making implications of multi-model activities.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0"/>
            <a:ext cx="88526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Why Do Models Disagree? An Example from the Electric Sector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02062" y="6096000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Cohen S. M., G. C. Iyer, M. Brown, J. Macknick, M. Wise, M. Binsted, N. Voisin, J. Rice, and M. Hejazi. “How structural differences influence cross-model consistency: An electric sector case study,”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Renewable and Sustainable Energy Reviews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144, 111009, (2021). [DOI:10.1016/j.rser.2021.111009]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02062" y="5265003"/>
            <a:ext cx="44330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Experimental design structure to measure overall solution consistency between ReEDS and GCAM-USA for each combination of electric sector future and harmonization scenario.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4D890C-C333-4FFE-8EBF-16DD22A85B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3733" y="3314956"/>
            <a:ext cx="3240745" cy="194284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707A50B-E873-4BAD-BDA3-A443FE0F7B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1048" y="487431"/>
            <a:ext cx="1948466" cy="27129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C5C6A5-FD15-414C-826C-C14B39C405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4088" y="1257556"/>
            <a:ext cx="1363244" cy="194284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9579332-321D-4A16-85A4-6B54F88CC630}"/>
              </a:ext>
            </a:extLst>
          </p:cNvPr>
          <p:cNvSpPr/>
          <p:nvPr/>
        </p:nvSpPr>
        <p:spPr>
          <a:xfrm>
            <a:off x="4851048" y="484642"/>
            <a:ext cx="1854552" cy="5233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9702260-DBB4-49E3-A57F-F61725BF8FEB}"/>
              </a:ext>
            </a:extLst>
          </p:cNvPr>
          <p:cNvSpPr txBox="1"/>
          <p:nvPr/>
        </p:nvSpPr>
        <p:spPr>
          <a:xfrm>
            <a:off x="6734106" y="567448"/>
            <a:ext cx="227091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Four harmonization configurations varying the degree of input harmonization between GCAM-USA and ReEDS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1FA8AA7-7635-43D4-BFF6-E3B40788DB88}"/>
              </a:ext>
            </a:extLst>
          </p:cNvPr>
          <p:cNvSpPr txBox="1"/>
          <p:nvPr/>
        </p:nvSpPr>
        <p:spPr>
          <a:xfrm>
            <a:off x="4877956" y="618470"/>
            <a:ext cx="1927908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Reference + five alternative electric sector scenarios</a:t>
            </a:r>
          </a:p>
        </p:txBody>
      </p:sp>
    </p:spTree>
    <p:extLst>
      <p:ext uri="{BB962C8B-B14F-4D97-AF65-F5344CB8AC3E}">
        <p14:creationId xmlns:p14="http://schemas.microsoft.com/office/powerpoint/2010/main" val="1071543174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9e4d5393-76ff-473a-9772-6626c388b195"/>
    <ds:schemaRef ds:uri="http://schemas.microsoft.com/office/2006/documentManagement/types"/>
    <ds:schemaRef ds:uri="http://purl.org/dc/dcmitype/"/>
    <ds:schemaRef ds:uri="http://schemas.microsoft.com/office/infopath/2007/PartnerControls"/>
    <ds:schemaRef ds:uri="964f4f91-4ecc-4750-a526-be4b92b86cea"/>
  </ds:schemaRefs>
</ds:datastoreItem>
</file>

<file path=customXml/itemProps3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6261</TotalTime>
  <Words>255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11</cp:revision>
  <cp:lastPrinted>2011-05-11T17:30:12Z</cp:lastPrinted>
  <dcterms:created xsi:type="dcterms:W3CDTF">2017-11-02T21:19:41Z</dcterms:created>
  <dcterms:modified xsi:type="dcterms:W3CDTF">2022-01-07T23:18:01Z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  <property fmtid="{D5CDD505-2E9C-101B-9397-08002B2CF9AE}" pid="5" name="_AdHocReviewCycleID">
    <vt:i4>673629877</vt:i4>
  </property>
  <property fmtid="{D5CDD505-2E9C-101B-9397-08002B2CF9AE}" pid="6" name="_NewReviewCycle">
    <vt:lpwstr/>
  </property>
  <property fmtid="{D5CDD505-2E9C-101B-9397-08002B2CF9AE}" pid="7" name="_EmailSubject">
    <vt:lpwstr>Your Submission</vt:lpwstr>
  </property>
  <property fmtid="{D5CDD505-2E9C-101B-9397-08002B2CF9AE}" pid="8" name="_AuthorEmail">
    <vt:lpwstr>kaela.krzan@pnnl.gov</vt:lpwstr>
  </property>
  <property fmtid="{D5CDD505-2E9C-101B-9397-08002B2CF9AE}" pid="9" name="_AuthorEmailDisplayName">
    <vt:lpwstr>Krzan, Kaela A</vt:lpwstr>
  </property>
</Properties>
</file>