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>
      <p:cViewPr varScale="1">
        <p:scale>
          <a:sx n="124" d="100"/>
          <a:sy n="124" d="100"/>
        </p:scale>
        <p:origin x="2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DE73A8-7134-C642-B803-A6389A91F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09238"/>
              </p:ext>
            </p:extLst>
          </p:nvPr>
        </p:nvGraphicFramePr>
        <p:xfrm>
          <a:off x="228601" y="874776"/>
          <a:ext cx="7543800" cy="5136990"/>
        </p:xfrm>
        <a:graphic>
          <a:graphicData uri="http://schemas.openxmlformats.org/drawingml/2006/table">
            <a:tbl>
              <a:tblPr firstCol="1">
                <a:tableStyleId>{85BE263C-DBD7-4A20-BB59-AAB30ACAA65A}</a:tableStyleId>
              </a:tblPr>
              <a:tblGrid>
                <a:gridCol w="124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Incorporating key coastal vegetation types and their salinity and flood tolerances can improve land models </a:t>
                      </a:r>
                    </a:p>
                  </a:txBody>
                  <a:tcPr marL="45720" marR="4572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52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Approach</a:t>
                      </a:r>
                    </a:p>
                  </a:txBody>
                  <a:tcPr marL="4572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Synthesized current knowledge of coastal wetland vegetation</a:t>
                      </a:r>
                    </a:p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Identified simulation strategies and data needs for improving land model representation of coastal vegetation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Results</a:t>
                      </a:r>
                    </a:p>
                  </a:txBody>
                  <a:tcPr marL="4572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Models should use separate mangrove, graminoid salt marsh, and succulent plant functional types</a:t>
                      </a:r>
                    </a:p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Key vegetation traits include biomass partitioning, salinity tolerance, and flood responses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Significance</a:t>
                      </a:r>
                    </a:p>
                  </a:txBody>
                  <a:tcPr marL="45720" marR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entury Gothic" panose="020B0502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Coastal wetlands can sequester carbon at high rates but are poorly represented in land surface models</a:t>
                      </a:r>
                    </a:p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entury Gothic" panose="020B0502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Better coastal wetland vegetation representation in land models can improve simulations of carbon cycling in coastal regions</a:t>
                      </a:r>
                    </a:p>
                    <a:p>
                      <a:pPr marL="234950" indent="-234950">
                        <a:lnSpc>
                          <a:spcPct val="95000"/>
                        </a:lnSpc>
                        <a:spcBef>
                          <a:spcPts val="600"/>
                        </a:spcBef>
                        <a:buClr>
                          <a:schemeClr val="accent2">
                            <a:lumMod val="5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latin typeface="Century Gothic" panose="020B0502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This study provides a concrete road map and data needs for model improvements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74">
                <a:tc gridSpan="2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LaFond-Hudson, S.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Sulman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B. N. (2023). Modeling strategies and data needs for representing coastal wetland vegetation in land surface models. New Phytologist. doi:10.1111/nph.18760</a:t>
                      </a: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69863" indent="-169863">
                        <a:lnSpc>
                          <a:spcPct val="900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D07357A-5C0E-6B42-BD05-0DFB061FD149}"/>
              </a:ext>
            </a:extLst>
          </p:cNvPr>
          <p:cNvSpPr/>
          <p:nvPr/>
        </p:nvSpPr>
        <p:spPr>
          <a:xfrm>
            <a:off x="330408" y="51144"/>
            <a:ext cx="11430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roadmap for improving models of coastal wetland vegetation </a:t>
            </a:r>
            <a:endParaRPr lang="en-US" sz="2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71816A-4D90-F448-A42B-29BF2F80FAC4}"/>
              </a:ext>
            </a:extLst>
          </p:cNvPr>
          <p:cNvSpPr txBox="1"/>
          <p:nvPr/>
        </p:nvSpPr>
        <p:spPr>
          <a:xfrm>
            <a:off x="7924800" y="4648200"/>
            <a:ext cx="4114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cs typeface="Arial" charset="0"/>
              </a:rPr>
              <a:t>Key plant traits to implement in land surface models for better representation of coastal wetland vegetation processes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F482D7-4A62-0962-BEB3-E891570CF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1" y="1295400"/>
            <a:ext cx="4419600" cy="341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1026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1245</TotalTime>
  <Words>178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Sulman, Benjamin</cp:lastModifiedBy>
  <cp:revision>48</cp:revision>
  <cp:lastPrinted>2017-02-09T20:34:38Z</cp:lastPrinted>
  <dcterms:created xsi:type="dcterms:W3CDTF">2019-02-27T15:57:00Z</dcterms:created>
  <dcterms:modified xsi:type="dcterms:W3CDTF">2023-03-09T19:38:02Z</dcterms:modified>
</cp:coreProperties>
</file>