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77" r:id="rId2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es, Mike" initials="RM" lastIdx="10" clrIdx="0">
    <p:extLst>
      <p:ext uri="{19B8F6BF-5375-455C-9EA6-DF929625EA0E}">
        <p15:presenceInfo xmlns:p15="http://schemas.microsoft.com/office/powerpoint/2012/main" userId="S-1-5-21-414935543-1342250053-1793291686-4960" providerId="AD"/>
      </p:ext>
    </p:extLst>
  </p:cmAuthor>
  <p:cmAuthor id="2" name="Geernaert, Gerald" initials="GG" lastIdx="2" clrIdx="1">
    <p:extLst>
      <p:ext uri="{19B8F6BF-5375-455C-9EA6-DF929625EA0E}">
        <p15:presenceInfo xmlns:p15="http://schemas.microsoft.com/office/powerpoint/2012/main" userId="S-1-5-21-414935543-1342250053-1793291686-4723" providerId="AD"/>
      </p:ext>
    </p:extLst>
  </p:cmAuthor>
  <p:cmAuthor id="3" name="Anderson, Todd" initials="AT" lastIdx="6" clrIdx="2">
    <p:extLst>
      <p:ext uri="{19B8F6BF-5375-455C-9EA6-DF929625EA0E}">
        <p15:presenceInfo xmlns:p15="http://schemas.microsoft.com/office/powerpoint/2012/main" userId="S-1-5-21-414935543-1342250053-1793291686-48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>
      <p:cViewPr varScale="1">
        <p:scale>
          <a:sx n="124" d="100"/>
          <a:sy n="124" d="100"/>
        </p:scale>
        <p:origin x="2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76432D7D-4958-459C-A757-1B834665ED1E}" type="datetimeFigureOut">
              <a:rPr lang="en-US" smtClean="0"/>
              <a:t>3/9/23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FC274D9-AA59-431F-9AAD-4F2419B5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4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7505EE2-20AE-4EC6-B79A-9BC949FFC34E}" type="datetimeFigureOut">
              <a:rPr lang="en-US" smtClean="0"/>
              <a:t>3/9/23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1BB79768-6CD1-4274-8D6F-55F7E56E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57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06400" y="6248400"/>
            <a:ext cx="3556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2800" y="304800"/>
            <a:ext cx="5105400" cy="85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02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9901" y="866775"/>
            <a:ext cx="1121410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69901" y="6297596"/>
            <a:ext cx="2759807" cy="47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ADE73A8-7134-C642-B803-A6389A91F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509238"/>
              </p:ext>
            </p:extLst>
          </p:nvPr>
        </p:nvGraphicFramePr>
        <p:xfrm>
          <a:off x="228601" y="874776"/>
          <a:ext cx="7543800" cy="5136990"/>
        </p:xfrm>
        <a:graphic>
          <a:graphicData uri="http://schemas.openxmlformats.org/drawingml/2006/table">
            <a:tbl>
              <a:tblPr firstCol="1">
                <a:tableStyleId>{85BE263C-DBD7-4A20-BB59-AAB30ACAA65A}</a:tableStyleId>
              </a:tblPr>
              <a:tblGrid>
                <a:gridCol w="124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Incorporating key coastal vegetation types and their salinity and flood tolerances can improve land models </a:t>
                      </a:r>
                    </a:p>
                  </a:txBody>
                  <a:tcPr marL="45720" marR="4572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52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Approach</a:t>
                      </a:r>
                    </a:p>
                  </a:txBody>
                  <a:tcPr marL="45720" marR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4950" indent="-234950">
                        <a:lnSpc>
                          <a:spcPct val="95000"/>
                        </a:lnSpc>
                        <a:spcBef>
                          <a:spcPts val="600"/>
                        </a:spcBef>
                        <a:buClr>
                          <a:schemeClr val="accent2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Synthesized current knowledge of coastal wetland vegetation</a:t>
                      </a:r>
                    </a:p>
                    <a:p>
                      <a:pPr marL="234950" indent="-234950">
                        <a:lnSpc>
                          <a:spcPct val="95000"/>
                        </a:lnSpc>
                        <a:spcBef>
                          <a:spcPts val="600"/>
                        </a:spcBef>
                        <a:buClr>
                          <a:schemeClr val="accent2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Identified simulation strategies and data needs for improving land model representation of coastal vegetation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Results</a:t>
                      </a:r>
                    </a:p>
                  </a:txBody>
                  <a:tcPr marL="45720" marR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4950" indent="-234950">
                        <a:lnSpc>
                          <a:spcPct val="95000"/>
                        </a:lnSpc>
                        <a:spcBef>
                          <a:spcPts val="600"/>
                        </a:spcBef>
                        <a:buClr>
                          <a:schemeClr val="accent2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Models should use separate mangrove, graminoid salt marsh, and succulent plant functional types</a:t>
                      </a:r>
                    </a:p>
                    <a:p>
                      <a:pPr marL="234950" indent="-234950">
                        <a:lnSpc>
                          <a:spcPct val="95000"/>
                        </a:lnSpc>
                        <a:spcBef>
                          <a:spcPts val="600"/>
                        </a:spcBef>
                        <a:buClr>
                          <a:schemeClr val="accent2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Key vegetation traits include biomass partitioning, salinity tolerance, and flood responses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Significance</a:t>
                      </a:r>
                    </a:p>
                  </a:txBody>
                  <a:tcPr marL="45720" marR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4950" indent="-234950">
                        <a:lnSpc>
                          <a:spcPct val="95000"/>
                        </a:lnSpc>
                        <a:spcBef>
                          <a:spcPts val="600"/>
                        </a:spcBef>
                        <a:buClr>
                          <a:schemeClr val="accent2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Century Gothic" panose="020B0502020202020204" pitchFamily="34" charset="0"/>
                          <a:ea typeface="MS Mincho"/>
                          <a:cs typeface="Times New Roman" panose="02020603050405020304" pitchFamily="18" charset="0"/>
                        </a:rPr>
                        <a:t>Coastal wetlands can sequester carbon at high rates but are poorly represented in land surface models</a:t>
                      </a:r>
                    </a:p>
                    <a:p>
                      <a:pPr marL="234950" indent="-234950">
                        <a:lnSpc>
                          <a:spcPct val="95000"/>
                        </a:lnSpc>
                        <a:spcBef>
                          <a:spcPts val="600"/>
                        </a:spcBef>
                        <a:buClr>
                          <a:schemeClr val="accent2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Century Gothic" panose="020B0502020202020204" pitchFamily="34" charset="0"/>
                          <a:ea typeface="MS Mincho"/>
                          <a:cs typeface="Times New Roman" panose="02020603050405020304" pitchFamily="18" charset="0"/>
                        </a:rPr>
                        <a:t>Better coastal wetland vegetation representation in land models can improve simulations of carbon cycling in coastal regions</a:t>
                      </a:r>
                    </a:p>
                    <a:p>
                      <a:pPr marL="234950" indent="-234950">
                        <a:lnSpc>
                          <a:spcPct val="95000"/>
                        </a:lnSpc>
                        <a:spcBef>
                          <a:spcPts val="600"/>
                        </a:spcBef>
                        <a:buClr>
                          <a:schemeClr val="accent2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Century Gothic" panose="020B0502020202020204" pitchFamily="34" charset="0"/>
                          <a:ea typeface="MS Mincho"/>
                          <a:cs typeface="Times New Roman" panose="02020603050405020304" pitchFamily="18" charset="0"/>
                        </a:rPr>
                        <a:t>This study provides a concrete road map and data needs for model improvements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974">
                <a:tc gridSpan="2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LaFond-Hudson, S. and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Sulman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B. N. (2023). Modeling strategies and data needs for representing coastal wetland vegetation in land surface models. New Phytologist. doi:10.1111/nph.18760</a:t>
                      </a: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169863" indent="-169863">
                        <a:lnSpc>
                          <a:spcPct val="9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D07357A-5C0E-6B42-BD05-0DFB061FD149}"/>
              </a:ext>
            </a:extLst>
          </p:cNvPr>
          <p:cNvSpPr/>
          <p:nvPr/>
        </p:nvSpPr>
        <p:spPr>
          <a:xfrm>
            <a:off x="330408" y="51144"/>
            <a:ext cx="114300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roadmap for improving models of coastal wetland vegetation </a:t>
            </a:r>
            <a:endParaRPr lang="en-US" sz="28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71816A-4D90-F448-A42B-29BF2F80FAC4}"/>
              </a:ext>
            </a:extLst>
          </p:cNvPr>
          <p:cNvSpPr txBox="1"/>
          <p:nvPr/>
        </p:nvSpPr>
        <p:spPr>
          <a:xfrm>
            <a:off x="7924800" y="4648200"/>
            <a:ext cx="41148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cs typeface="Arial" charset="0"/>
              </a:rPr>
              <a:t>Key plant traits to implement in land surface models for better representation of coastal wetland vegetation processes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F482D7-4A62-0962-BEB3-E891570CF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1" y="1295400"/>
            <a:ext cx="4419600" cy="341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51026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Y 2017 BER Transition briefing MRR 02102017 Gary Tris Todd.pptx" id="{950876FA-45CC-4CBB-8EB8-94848769055F}" vid="{E060FB21-235D-4E61-AB69-C8AF0AE30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 template</Template>
  <TotalTime>1245</TotalTime>
  <Words>178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1_Office Theme</vt:lpstr>
      <vt:lpstr>PowerPoint Presentation</vt:lpstr>
    </vt:vector>
  </TitlesOfParts>
  <Company>US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Tristram</dc:creator>
  <cp:lastModifiedBy>Sulman, Benjamin</cp:lastModifiedBy>
  <cp:revision>48</cp:revision>
  <cp:lastPrinted>2017-02-09T20:34:38Z</cp:lastPrinted>
  <dcterms:created xsi:type="dcterms:W3CDTF">2019-02-27T15:57:00Z</dcterms:created>
  <dcterms:modified xsi:type="dcterms:W3CDTF">2023-03-09T19:38:02Z</dcterms:modified>
</cp:coreProperties>
</file>