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7DFF0-9D57-4926-B6EF-297E10BBE95C}" v="11" dt="2023-04-01T15:57:5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8" autoAdjust="0"/>
    <p:restoredTop sz="72177" autoAdjust="0"/>
  </p:normalViewPr>
  <p:slideViewPr>
    <p:cSldViewPr>
      <p:cViewPr varScale="1">
        <p:scale>
          <a:sx n="86" d="100"/>
          <a:sy n="86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4/17/23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4/17/23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1" y="838200"/>
            <a:ext cx="7086599" cy="14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just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Summertime air quality is a growing public health concern in the populated region of Northern Utah, yet the relationship between climate factors and the frequency of poor air quality during summer is still unknown.</a:t>
            </a:r>
          </a:p>
          <a:p>
            <a:pPr algn="just"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Interannual variability and trends of summertime PM2.5-based air quality in the Intermountain West</a:t>
            </a:r>
          </a:p>
          <a:p>
            <a:pPr algn="ctr" eaLnBrk="1" hangingPunct="1"/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934200" y="4791670"/>
            <a:ext cx="50703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Figure</a:t>
            </a:r>
            <a:r>
              <a:rPr lang="en-US" altLang="en-US" sz="1200" dirty="0">
                <a:latin typeface="Arial" panose="020B0604020202020204" pitchFamily="34" charset="0"/>
              </a:rPr>
              <a:t>: Composite maps of (a)–(c) carbon emissions from biomass burning in GFED, (d)–(f) aerosol optical depth in MODIS, and (g)–(</a:t>
            </a:r>
            <a:r>
              <a:rPr lang="en-US" altLang="en-US" sz="1200" dirty="0" err="1">
                <a:latin typeface="Arial" panose="020B0604020202020204" pitchFamily="34" charset="0"/>
              </a:rPr>
              <a:t>i</a:t>
            </a:r>
            <a:r>
              <a:rPr lang="en-US" altLang="en-US" sz="1200" dirty="0">
                <a:latin typeface="Arial" panose="020B0604020202020204" pitchFamily="34" charset="0"/>
              </a:rPr>
              <a:t>) geopotential height (shading) and horizontal wind anomalies (vector) at 250 </a:t>
            </a:r>
            <a:r>
              <a:rPr lang="en-US" altLang="en-US" sz="1200" dirty="0" err="1">
                <a:latin typeface="Arial" panose="020B0604020202020204" pitchFamily="34" charset="0"/>
              </a:rPr>
              <a:t>hPa</a:t>
            </a:r>
            <a:r>
              <a:rPr lang="en-US" altLang="en-US" sz="1200" dirty="0">
                <a:latin typeface="Arial" panose="020B0604020202020204" pitchFamily="34" charset="0"/>
              </a:rPr>
              <a:t> in JRA55 for the unhealthy years (left), the clean-air years (center), and their difference (right panels) during the months of MJJAS.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4191000"/>
            <a:ext cx="6895847" cy="16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algn="just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 metrics developed in this study could be used to establish longer-term monitoring and seasonal forecasting for degraded air quality and its compounding factors, which is currently limited to forecasting products for only several days.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2" y="2398675"/>
            <a:ext cx="6934199" cy="19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just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Analyzing the last 20 years of observed and model-simulated datasets, we demonstrated that summertime unhealthy days in Northern Utah highly correlate with the number of dry-hot days, wildfire size, and an upper atmospheric ridge over the Northwestern United States.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36982" y="5675644"/>
            <a:ext cx="1185501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: Chikamoto et al (2023): Interannual variability and trends of summertime PM2.5-based air quality in the Intermountain West.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+mn-lt"/>
              </a:rPr>
              <a:t>Environ. Res. Lett.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+mn-lt"/>
              </a:rPr>
              <a:t>18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, 044032, doi:10.1088/1748-9326/acc6e0.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EC0BA-E692-26F5-2154-A26AE90D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83" y="862321"/>
            <a:ext cx="4212555" cy="39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2915</TotalTime>
  <Words>273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Yoshimitsu Chikamoto</cp:lastModifiedBy>
  <cp:revision>131</cp:revision>
  <cp:lastPrinted>2022-03-28T16:23:10Z</cp:lastPrinted>
  <dcterms:created xsi:type="dcterms:W3CDTF">2019-02-27T15:57:00Z</dcterms:created>
  <dcterms:modified xsi:type="dcterms:W3CDTF">2023-04-17T20:06:02Z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