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8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ce, Jennie S" initials="RJS" lastIdx="1" clrIdx="1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3" name="Campbell, Holly M" initials="CHM" lastIdx="5" clrIdx="2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E84D93-D922-4115-914E-01C26DBB11DE}" v="3" dt="2022-01-03T15:48:39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6" autoAdjust="0"/>
    <p:restoredTop sz="77652" autoAdjust="0"/>
  </p:normalViewPr>
  <p:slideViewPr>
    <p:cSldViewPr>
      <p:cViewPr varScale="1">
        <p:scale>
          <a:sx n="101" d="100"/>
          <a:sy n="101" d="100"/>
        </p:scale>
        <p:origin x="13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, Holly M" userId="c4d0878e-c000-43c1-808f-30e12e26e7a4" providerId="ADAL" clId="{5AE84D93-D922-4115-914E-01C26DBB11DE}"/>
    <pc:docChg chg="custSel modSld">
      <pc:chgData name="Campbell, Holly M" userId="c4d0878e-c000-43c1-808f-30e12e26e7a4" providerId="ADAL" clId="{5AE84D93-D922-4115-914E-01C26DBB11DE}" dt="2022-01-03T15:48:58.156" v="37" actId="6549"/>
      <pc:docMkLst>
        <pc:docMk/>
      </pc:docMkLst>
      <pc:sldChg chg="modSp mod addCm modCm">
        <pc:chgData name="Campbell, Holly M" userId="c4d0878e-c000-43c1-808f-30e12e26e7a4" providerId="ADAL" clId="{5AE84D93-D922-4115-914E-01C26DBB11DE}" dt="2022-01-03T15:48:58.156" v="37" actId="6549"/>
        <pc:sldMkLst>
          <pc:docMk/>
          <pc:sldMk cId="0" sldId="258"/>
        </pc:sldMkLst>
        <pc:spChg chg="mod">
          <ac:chgData name="Campbell, Holly M" userId="c4d0878e-c000-43c1-808f-30e12e26e7a4" providerId="ADAL" clId="{5AE84D93-D922-4115-914E-01C26DBB11DE}" dt="2022-01-03T15:45:59.883" v="8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Campbell, Holly M" userId="c4d0878e-c000-43c1-808f-30e12e26e7a4" providerId="ADAL" clId="{5AE84D93-D922-4115-914E-01C26DBB11DE}" dt="2022-01-03T15:48:58.156" v="37" actId="6549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Campbell, Holly M" userId="c4d0878e-c000-43c1-808f-30e12e26e7a4" providerId="ADAL" clId="{5AE84D93-D922-4115-914E-01C26DBB11DE}" dt="2022-01-03T15:47:39.349" v="18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7A14E2C2-7093-4805-A1DC-8F5CBA07944D}"/>
    <pc:docChg chg="custSel modSld">
      <pc:chgData name="Mundy, Beth E" userId="09c03546-1d2d-4d82-89e1-bb5e2a2e687b" providerId="ADAL" clId="{7A14E2C2-7093-4805-A1DC-8F5CBA07944D}" dt="2022-01-03T20:54:39.777" v="6" actId="20577"/>
      <pc:docMkLst>
        <pc:docMk/>
      </pc:docMkLst>
      <pc:sldChg chg="modSp mod delCm modNotesTx">
        <pc:chgData name="Mundy, Beth E" userId="09c03546-1d2d-4d82-89e1-bb5e2a2e687b" providerId="ADAL" clId="{7A14E2C2-7093-4805-A1DC-8F5CBA07944D}" dt="2022-01-03T20:54:39.777" v="6" actId="20577"/>
        <pc:sldMkLst>
          <pc:docMk/>
          <pc:sldMk cId="0" sldId="258"/>
        </pc:sldMkLst>
        <pc:spChg chg="mod">
          <ac:chgData name="Mundy, Beth E" userId="09c03546-1d2d-4d82-89e1-bb5e2a2e687b" providerId="ADAL" clId="{7A14E2C2-7093-4805-A1DC-8F5CBA07944D}" dt="2022-01-03T20:54:39.777" v="6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195626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the impact of COVID-19 on electricity consumption and how it varies across spatiotemporal and customer-class scales.</a:t>
            </a:r>
            <a:br>
              <a:rPr lang="en-US" sz="1400" dirty="0"/>
            </a:br>
            <a:r>
              <a:rPr lang="en-US" sz="700" dirty="0"/>
              <a:t> </a:t>
            </a:r>
            <a:endParaRPr lang="en-US" sz="7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three independent datasets of observed electricity consumption that differ in spatiotemporal scale and level of aggregation.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how COVID-19 affected the ways in which U.S. residents consumed electricity and identify when these changes appeared and when they disappeared.</a:t>
            </a:r>
          </a:p>
          <a:p>
            <a:pPr>
              <a:spcBef>
                <a:spcPct val="15000"/>
              </a:spcBef>
              <a:defRPr/>
            </a:pPr>
            <a:r>
              <a:rPr lang="en-US" sz="700" dirty="0"/>
              <a:t>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COVID-19 affected electric load profiles in multiple ways that varied depending on the analyzed scale.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Several types of offsetting effects act to mute the COVID-19 signal when loads are aggregated across customer types and at coarser scales.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High resolution regional and customer class-scale </a:t>
            </a:r>
            <a:r>
              <a:rPr lang="en-US" altLang="en-US" sz="1400"/>
              <a:t>analyses revealed </a:t>
            </a:r>
            <a:r>
              <a:rPr lang="en-US" altLang="en-US" sz="1400" dirty="0"/>
              <a:t>significant COVID-19 impacts that are not apparent at coarser scales of analysis.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8429" y="6019800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Burleyson C. D., A. Rahman, J. S. Rice, A. D. Smith, and N. Voisin. 2021. “Multiscale Effects Masked the Impact of the COVID-19 Pandemic on Electricity Demand in the 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United States.”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Applied Energy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304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, 117711.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[DOI: 10.1016/j.apenergy.2021.117711]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81EE529-4F3D-FA48-81DA-30D514BF0615}"/>
              </a:ext>
            </a:extLst>
          </p:cNvPr>
          <p:cNvGrpSpPr/>
          <p:nvPr/>
        </p:nvGrpSpPr>
        <p:grpSpPr>
          <a:xfrm>
            <a:off x="5104064" y="914400"/>
            <a:ext cx="3461734" cy="4686300"/>
            <a:chOff x="838200" y="1085850"/>
            <a:chExt cx="3461734" cy="46863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16B9707-C8CD-A24E-90A7-758DE210D5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66" r="64167"/>
            <a:stretch/>
          </p:blipFill>
          <p:spPr>
            <a:xfrm>
              <a:off x="838200" y="1085850"/>
              <a:ext cx="2438400" cy="46863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881A84-0CE2-FA4F-89C2-60D16F4231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833" r="47975"/>
            <a:stretch/>
          </p:blipFill>
          <p:spPr>
            <a:xfrm>
              <a:off x="3276600" y="1085850"/>
              <a:ext cx="1023334" cy="4686300"/>
            </a:xfrm>
            <a:prstGeom prst="rect">
              <a:avLst/>
            </a:prstGeom>
          </p:spPr>
        </p:pic>
      </p:grp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76200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Multiscale Effects Masked the Impact of COVID-19 on Electricity Consumption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5334000"/>
            <a:ext cx="44657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Weekday mean load profiles for residential (top) and non-residential (bottom) customers of the Commonwealth Edison utility from 3 Feb to 30 Apr 2020.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6256</TotalTime>
  <Words>231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14</cp:revision>
  <cp:lastPrinted>2011-05-11T17:30:12Z</cp:lastPrinted>
  <dcterms:created xsi:type="dcterms:W3CDTF">2017-11-02T21:19:41Z</dcterms:created>
  <dcterms:modified xsi:type="dcterms:W3CDTF">2022-01-03T20:54:41Z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