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8" autoAdjust="0"/>
    <p:restoredTop sz="94672" autoAdjust="0"/>
  </p:normalViewPr>
  <p:slideViewPr>
    <p:cSldViewPr snapToGrid="0" snapToObjects="1">
      <p:cViewPr varScale="1">
        <p:scale>
          <a:sx n="78" d="100"/>
          <a:sy n="78" d="100"/>
        </p:scale>
        <p:origin x="184" y="624"/>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7/22/22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7/22/22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133174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Climate-aware decision-making: </a:t>
            </a:r>
            <a:br>
              <a:rPr lang="en-US" dirty="0"/>
            </a:br>
            <a:r>
              <a:rPr lang="en-US" dirty="0"/>
              <a:t>Lessons for electric grid infrastructure planning and operations</a:t>
            </a:r>
          </a:p>
        </p:txBody>
      </p:sp>
      <p:pic>
        <p:nvPicPr>
          <p:cNvPr id="3" name="Content Placeholder 2">
            <a:extLst>
              <a:ext uri="{FF2B5EF4-FFF2-40B4-BE49-F238E27FC236}">
                <a16:creationId xmlns:a16="http://schemas.microsoft.com/office/drawing/2014/main" id="{9E0E7CB5-CD7C-A35D-097B-138E1F329AC5}"/>
              </a:ext>
            </a:extLst>
          </p:cNvPr>
          <p:cNvPicPr>
            <a:picLocks noGrp="1" noChangeAspect="1"/>
          </p:cNvPicPr>
          <p:nvPr>
            <p:ph sz="quarter" idx="31"/>
          </p:nvPr>
        </p:nvPicPr>
        <p:blipFill rotWithShape="1">
          <a:blip r:embed="rId3"/>
          <a:srcRect t="28424" b="28087"/>
          <a:stretch/>
        </p:blipFill>
        <p:spPr>
          <a:xfrm>
            <a:off x="112609" y="862409"/>
            <a:ext cx="7104800" cy="3998596"/>
          </a:xfrm>
        </p:spPr>
      </p:pic>
      <p:sp>
        <p:nvSpPr>
          <p:cNvPr id="20" name="Text Placeholder 19"/>
          <p:cNvSpPr>
            <a:spLocks noGrp="1"/>
          </p:cNvSpPr>
          <p:nvPr>
            <p:ph type="body" sz="quarter" idx="26"/>
          </p:nvPr>
        </p:nvSpPr>
        <p:spPr>
          <a:xfrm>
            <a:off x="16933" y="5802517"/>
            <a:ext cx="4976500" cy="439737"/>
          </a:xfrm>
        </p:spPr>
        <p:txBody>
          <a:bodyPr/>
          <a:lstStyle/>
          <a:p>
            <a:r>
              <a:rPr lang="en-US" dirty="0"/>
              <a:t>Brockway, A.M., L. Wang, L.N. Dunn, D. Callaway, A.D. Jones (2022) Climate-aware decision-making: Lessons for grid infrastructure planning and operations, Environmental Research Letters, https://</a:t>
            </a:r>
            <a:r>
              <a:rPr lang="en-US" dirty="0" err="1"/>
              <a:t>doi.org</a:t>
            </a:r>
            <a:r>
              <a:rPr lang="en-US" dirty="0"/>
              <a:t>/10.1088/1748-9326/ac7815</a:t>
            </a:r>
          </a:p>
        </p:txBody>
      </p:sp>
      <p:sp>
        <p:nvSpPr>
          <p:cNvPr id="21" name="Text Placeholder 20"/>
          <p:cNvSpPr>
            <a:spLocks noGrp="1"/>
          </p:cNvSpPr>
          <p:nvPr>
            <p:ph type="body" sz="quarter" idx="30"/>
          </p:nvPr>
        </p:nvSpPr>
        <p:spPr>
          <a:xfrm>
            <a:off x="7198568" y="1137861"/>
            <a:ext cx="4721289" cy="1515821"/>
          </a:xfrm>
        </p:spPr>
        <p:txBody>
          <a:bodyPr/>
          <a:lstStyle/>
          <a:p>
            <a:r>
              <a:rPr lang="en-US" dirty="0"/>
              <a:t>Climate change poses significant risks to large-scale infrastructure systems and brings considerable uncertainties that challenge historical planning approaches. Here we focus on how climate awareness might be better incorporated into planning and decision-making in the electric power sector. </a:t>
            </a:r>
          </a:p>
          <a:p>
            <a:endParaRPr lang="en-US" dirty="0"/>
          </a:p>
        </p:txBody>
      </p:sp>
      <p:sp>
        <p:nvSpPr>
          <p:cNvPr id="23" name="Text Placeholder 22"/>
          <p:cNvSpPr>
            <a:spLocks noGrp="1"/>
          </p:cNvSpPr>
          <p:nvPr>
            <p:ph type="body" sz="quarter" idx="34"/>
          </p:nvPr>
        </p:nvSpPr>
        <p:spPr>
          <a:xfrm>
            <a:off x="7198568" y="3196375"/>
            <a:ext cx="4880823" cy="2174434"/>
          </a:xfrm>
        </p:spPr>
        <p:txBody>
          <a:bodyPr/>
          <a:lstStyle/>
          <a:p>
            <a:r>
              <a:rPr lang="en-US" dirty="0"/>
              <a:t>We review decision sciences literature and electricity sector planning documents to distill three key ideas that can inform the management of climate uncertainty: robustness, adaptive planning, and multi-stakeholder engagement. We develop recommendations for incorporating these key ideas into planning and research. </a:t>
            </a:r>
          </a:p>
        </p:txBody>
      </p:sp>
      <p:sp>
        <p:nvSpPr>
          <p:cNvPr id="24" name="Text Placeholder 23"/>
          <p:cNvSpPr>
            <a:spLocks noGrp="1"/>
          </p:cNvSpPr>
          <p:nvPr>
            <p:ph type="body" sz="quarter" idx="35"/>
          </p:nvPr>
        </p:nvSpPr>
        <p:spPr>
          <a:xfrm>
            <a:off x="164638" y="4932228"/>
            <a:ext cx="12010429" cy="837632"/>
          </a:xfrm>
        </p:spPr>
        <p:txBody>
          <a:bodyPr>
            <a:noAutofit/>
          </a:bodyPr>
          <a:lstStyle/>
          <a:p>
            <a:r>
              <a:rPr lang="en-US" sz="1600" dirty="0"/>
              <a:t>This study shows how electricity sector planners must grapple with new kinds of uncertainties to address climate resilience.  Yet lessons from the decision sciences on planning in the face of deep uncertainty have yet to be widely adopted in this sector. </a:t>
            </a:r>
          </a:p>
          <a:p>
            <a:r>
              <a:rPr lang="en-US" sz="1600" dirty="0"/>
              <a:t>We demonstrates how decision science concepts and methods can be adapted to electricity sector planning in concrete ways.</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7198568" y="2912169"/>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164638" y="4599204"/>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7198568" y="818388"/>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a:t>
            </a:r>
          </a:p>
        </p:txBody>
      </p:sp>
      <p:pic>
        <p:nvPicPr>
          <p:cNvPr id="5" name="Picture 4" descr="Text&#10;&#10;Description automatically generated">
            <a:extLst>
              <a:ext uri="{FF2B5EF4-FFF2-40B4-BE49-F238E27FC236}">
                <a16:creationId xmlns:a16="http://schemas.microsoft.com/office/drawing/2014/main" id="{F70617B1-DCB2-6F65-AE85-AA9495616613}"/>
              </a:ext>
            </a:extLst>
          </p:cNvPr>
          <p:cNvPicPr>
            <a:picLocks noChangeAspect="1"/>
          </p:cNvPicPr>
          <p:nvPr/>
        </p:nvPicPr>
        <p:blipFill>
          <a:blip r:embed="rId4"/>
          <a:stretch>
            <a:fillRect/>
          </a:stretch>
        </p:blipFill>
        <p:spPr>
          <a:xfrm>
            <a:off x="5143499" y="6317273"/>
            <a:ext cx="2868385" cy="540727"/>
          </a:xfrm>
          <a:prstGeom prst="rect">
            <a:avLst/>
          </a:prstGeom>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2156</TotalTime>
  <Words>219</Words>
  <Application>Microsoft Macintosh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Climate-aware decision-making:  Lessons for electric grid infrastructure planning and operations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Andy Jones</cp:lastModifiedBy>
  <cp:revision>92</cp:revision>
  <dcterms:created xsi:type="dcterms:W3CDTF">2016-02-10T19:06:12Z</dcterms:created>
  <dcterms:modified xsi:type="dcterms:W3CDTF">2022-07-23T00:59:28Z</dcterms:modified>
</cp:coreProperties>
</file>