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98" r:id="rId6"/>
  </p:sldMasterIdLst>
  <p:notesMasterIdLst>
    <p:notesMasterId r:id="rId8"/>
  </p:notesMasterIdLst>
  <p:handoutMasterIdLst>
    <p:handoutMasterId r:id="rId9"/>
  </p:handoutMasterIdLst>
  <p:sldIdLst>
    <p:sldId id="383"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6" autoAdjust="0"/>
    <p:restoredTop sz="40458" autoAdjust="0"/>
  </p:normalViewPr>
  <p:slideViewPr>
    <p:cSldViewPr>
      <p:cViewPr varScale="1">
        <p:scale>
          <a:sx n="41" d="100"/>
          <a:sy n="41" d="100"/>
        </p:scale>
        <p:origin x="2760" y="184"/>
      </p:cViewPr>
      <p:guideLst>
        <p:guide orient="horz" pos="2160"/>
        <p:guide pos="3840"/>
      </p:guideLst>
    </p:cSldViewPr>
  </p:slideViewPr>
  <p:notesTextViewPr>
    <p:cViewPr>
      <p:scale>
        <a:sx n="1" d="1"/>
        <a:sy n="1" d="1"/>
      </p:scale>
      <p:origin x="0" y="-84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7/18/24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7/18/24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Title: </a:t>
            </a:r>
            <a:r>
              <a:rPr lang="en-US" sz="1800" b="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Advancing E3SM Land Model Calibration using AI-based Uncertainty Quantification</a:t>
            </a: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Subtitle: </a:t>
            </a:r>
            <a:r>
              <a:rPr lang="en-US" sz="2800" dirty="0"/>
              <a:t>AI-Enabled Uncertainty Quantification for Rapid Calibration of Earth System Models</a:t>
            </a:r>
            <a:endPar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The Science </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2800" dirty="0"/>
              <a:t>Calibration and uncertainty quantification (UQ) of the E3SM Land Model (ELM) at each site are essential for advancing our predictive understanding of ecosystem responses to climate change. However, traditional UQ methods are often computationally intensive, limiting their practical use for site-specific model calibration. Our research tackles this challenge by introducing a novel UQ method that utilizes generative artificial intelligence (AI) techniques. This approach has successfully quantified parameter posterior uncertainty, </a:t>
            </a:r>
            <a:r>
              <a:rPr lang="en-US" sz="4000" dirty="0"/>
              <a:t>achieving a 30-fold improvement in computational efficiency compared to traditional Markov Chain Monte Carlo (MCMC) sampling.</a:t>
            </a:r>
            <a:endParaRPr lang="en-US" sz="2800" dirty="0"/>
          </a:p>
          <a:p>
            <a:pPr marL="0" marR="0" lvl="0" indent="0" algn="l" defTabSz="914400" rtl="0" eaLnBrk="1" fontAlgn="auto" latinLnBrk="0" hangingPunct="1">
              <a:lnSpc>
                <a:spcPct val="100000"/>
              </a:lnSpc>
              <a:spcBef>
                <a:spcPts val="1200"/>
              </a:spcBef>
              <a:spcAft>
                <a:spcPts val="600"/>
              </a:spcAft>
              <a:buClrTx/>
              <a:buSzTx/>
              <a:buFontTx/>
              <a:buNone/>
              <a:tabLst/>
              <a:defRPr/>
            </a:pPr>
            <a:endParaRPr lang="en-US" sz="2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The Impact </a:t>
            </a:r>
          </a:p>
          <a:p>
            <a:pPr marL="0" marR="0">
              <a:spcBef>
                <a:spcPts val="1200"/>
              </a:spcBef>
              <a:spcAft>
                <a:spcPts val="600"/>
              </a:spcAft>
            </a:pPr>
            <a:r>
              <a:rPr lang="en-US" sz="2800" dirty="0"/>
              <a:t>Our innovative method significantly lowers the computational costs associated with model calibration and </a:t>
            </a:r>
            <a:r>
              <a:rPr lang="en-US" sz="1800" b="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UQ, </a:t>
            </a:r>
            <a:r>
              <a:rPr lang="en-US" sz="2800" dirty="0"/>
              <a:t>thereby making site-specific parameter estimation globally feasible.</a:t>
            </a:r>
            <a:r>
              <a:rPr lang="en-US" sz="1800" b="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0" i="0" u="none" strike="noStrike" dirty="0">
                <a:solidFill>
                  <a:srgbClr val="1B1B1B"/>
                </a:solidFill>
                <a:effectLst/>
                <a:highlight>
                  <a:srgbClr val="F2F7FD"/>
                </a:highlight>
                <a:latin typeface="Nunito Sans" pitchFamily="2" charset="77"/>
              </a:rPr>
              <a:t>This advancement enhances our ability to accurately calibrate the ELM to align with observational data, </a:t>
            </a:r>
            <a:r>
              <a:rPr lang="en-US" sz="4000" dirty="0"/>
              <a:t>enabling more precise simulations of ecosystems</a:t>
            </a:r>
            <a:r>
              <a:rPr lang="en-US" sz="2800" b="0" i="0" u="none" strike="noStrike" dirty="0">
                <a:solidFill>
                  <a:srgbClr val="1B1B1B"/>
                </a:solidFill>
                <a:effectLst/>
                <a:highlight>
                  <a:srgbClr val="F2F7FD"/>
                </a:highlight>
                <a:latin typeface="Nunito Sans" pitchFamily="2" charset="77"/>
              </a:rPr>
              <a:t> and consequently improving our predictive understanding of the impacts of climate change on the ecosystem.</a:t>
            </a:r>
            <a:endParaRPr lang="en-US" sz="1800" b="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endPar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Summary </a:t>
            </a:r>
          </a:p>
          <a:p>
            <a:pPr marL="0" marR="0">
              <a:spcBef>
                <a:spcPts val="1200"/>
              </a:spcBef>
              <a:spcAft>
                <a:spcPts val="600"/>
              </a:spcAft>
            </a:pPr>
            <a:r>
              <a:rPr lang="en-US" sz="2800" b="0" i="0" u="none" strike="noStrike" dirty="0">
                <a:solidFill>
                  <a:srgbClr val="000000"/>
                </a:solidFill>
                <a:effectLst/>
                <a:highlight>
                  <a:srgbClr val="FFFFFF"/>
                </a:highlight>
                <a:latin typeface="Open Sans" panose="020B0606030504020204" pitchFamily="34" charset="0"/>
              </a:rPr>
              <a:t>Land surface models are essential for simulating environmental processes and aiding climate-resilient decision-making. Traditionally, calibrating these models has been costly and time-consuming. To address this, we developed a new method called diffusion-based uncertainty quantification (DBUQ), which is faster and less memory-intensive than previous methods. Using supervised learning, DBUQ quickly generates samples to accurately approximate parameter posterior distributions. We tested this method on the Energy Exascale Earth System Model land model at the Missouri Ozark </a:t>
            </a:r>
            <a:r>
              <a:rPr lang="en-US" sz="2800" b="0" i="0" u="none" strike="noStrike" dirty="0" err="1">
                <a:solidFill>
                  <a:srgbClr val="000000"/>
                </a:solidFill>
                <a:effectLst/>
                <a:highlight>
                  <a:srgbClr val="FFFFFF"/>
                </a:highlight>
                <a:latin typeface="Open Sans" panose="020B0606030504020204" pitchFamily="34" charset="0"/>
              </a:rPr>
              <a:t>AmeriFlux</a:t>
            </a:r>
            <a:r>
              <a:rPr lang="en-US" sz="2800" b="0" i="0" u="none" strike="noStrike" dirty="0">
                <a:solidFill>
                  <a:srgbClr val="000000"/>
                </a:solidFill>
                <a:effectLst/>
                <a:highlight>
                  <a:srgbClr val="FFFFFF"/>
                </a:highlight>
                <a:latin typeface="Open Sans" panose="020B0606030504020204" pitchFamily="34" charset="0"/>
              </a:rPr>
              <a:t> forest site, finding that it can produce results similar to traditional methods but 30 times faster. This efficiency suggests that DBUQ could revolutionize the calibration of land surface models globally, enhancing our predictive understanding of climate impacts on ecosystems.</a:t>
            </a:r>
            <a:endParaRPr lang="en-US" sz="1800" b="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endPar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Contact</a:t>
            </a:r>
          </a:p>
          <a:p>
            <a:pPr marL="0" marR="0">
              <a:spcBef>
                <a:spcPts val="0"/>
              </a:spcBef>
              <a:spcAft>
                <a:spcPts val="0"/>
              </a:spcAft>
            </a:pPr>
            <a:r>
              <a:rPr lang="en-US" sz="1800" dirty="0">
                <a:effectLst/>
                <a:latin typeface="Times New Roman" panose="02020603050405020304" pitchFamily="18" charset="0"/>
                <a:ea typeface="Arial" panose="020B0604020202020204" pitchFamily="34" charset="0"/>
                <a:cs typeface="Arial" panose="020B0604020202020204" pitchFamily="34" charset="0"/>
              </a:rPr>
              <a:t>Dan Lu</a:t>
            </a:r>
            <a:br>
              <a:rPr lang="en-US" sz="1800" dirty="0">
                <a:effectLst/>
                <a:latin typeface="Times New Roman" panose="02020603050405020304" pitchFamily="18" charset="0"/>
                <a:ea typeface="Arial" panose="020B0604020202020204" pitchFamily="34" charset="0"/>
                <a:cs typeface="Arial" panose="020B0604020202020204" pitchFamily="34" charset="0"/>
              </a:rPr>
            </a:br>
            <a:r>
              <a:rPr lang="en-US" sz="1800" dirty="0">
                <a:effectLst/>
                <a:latin typeface="Times New Roman" panose="02020603050405020304" pitchFamily="18" charset="0"/>
                <a:ea typeface="Arial" panose="020B0604020202020204" pitchFamily="34" charset="0"/>
                <a:cs typeface="Arial" panose="020B0604020202020204" pitchFamily="34" charset="0"/>
              </a:rPr>
              <a:t>Oak Ridge National Laboratory</a:t>
            </a:r>
            <a:br>
              <a:rPr lang="en-US" sz="1800" dirty="0">
                <a:effectLst/>
                <a:latin typeface="Times New Roman" panose="02020603050405020304" pitchFamily="18" charset="0"/>
                <a:ea typeface="Arial" panose="020B0604020202020204" pitchFamily="34" charset="0"/>
                <a:cs typeface="Arial" panose="020B0604020202020204" pitchFamily="34" charset="0"/>
              </a:rPr>
            </a:br>
            <a:r>
              <a:rPr lang="en-US" sz="1800" dirty="0">
                <a:effectLst/>
                <a:latin typeface="Times New Roman" panose="02020603050405020304" pitchFamily="18" charset="0"/>
                <a:ea typeface="Arial" panose="020B0604020202020204" pitchFamily="34" charset="0"/>
                <a:cs typeface="Arial" panose="020B0604020202020204" pitchFamily="34" charset="0"/>
              </a:rPr>
              <a:t>lud1@ornl.gov</a:t>
            </a:r>
          </a:p>
          <a:p>
            <a:pPr marL="0" marR="0">
              <a:spcBef>
                <a:spcPts val="0"/>
              </a:spcBef>
              <a:spcAft>
                <a:spcPts val="0"/>
              </a:spcAft>
            </a:pPr>
            <a:endParaRPr lang="en-US" sz="1800" dirty="0">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Program Manager </a:t>
            </a:r>
          </a:p>
          <a:p>
            <a:pPr marL="0" marR="0">
              <a:spcBef>
                <a:spcPts val="0"/>
              </a:spcBef>
              <a:spcAft>
                <a:spcPts val="0"/>
              </a:spcAft>
            </a:pPr>
            <a:r>
              <a:rPr lang="en-US" sz="1800" dirty="0" err="1">
                <a:effectLst/>
                <a:latin typeface="Times New Roman" panose="02020603050405020304" pitchFamily="18" charset="0"/>
                <a:ea typeface="Arial" panose="020B0604020202020204" pitchFamily="34" charset="0"/>
                <a:cs typeface="Arial" panose="020B0604020202020204" pitchFamily="34" charset="0"/>
              </a:rPr>
              <a:t>Renu</a:t>
            </a:r>
            <a:r>
              <a:rPr lang="en-US" sz="1800" dirty="0">
                <a:effectLst/>
                <a:latin typeface="Times New Roman" panose="02020603050405020304" pitchFamily="18" charset="0"/>
                <a:ea typeface="Arial" panose="020B0604020202020204" pitchFamily="34" charset="0"/>
                <a:cs typeface="Arial" panose="020B0604020202020204" pitchFamily="34" charset="0"/>
              </a:rPr>
              <a:t> Joseph, </a:t>
            </a:r>
            <a:r>
              <a:rPr lang="en-US" sz="1800" dirty="0" err="1">
                <a:effectLst/>
                <a:latin typeface="Times New Roman" panose="02020603050405020304" pitchFamily="18" charset="0"/>
                <a:ea typeface="Arial" panose="020B0604020202020204" pitchFamily="34" charset="0"/>
                <a:cs typeface="Arial" panose="020B0604020202020204" pitchFamily="34" charset="0"/>
              </a:rPr>
              <a:t>Xujing</a:t>
            </a:r>
            <a:r>
              <a:rPr lang="en-US" sz="1800" dirty="0">
                <a:effectLst/>
                <a:latin typeface="Times New Roman" panose="02020603050405020304" pitchFamily="18" charset="0"/>
                <a:ea typeface="Arial" panose="020B0604020202020204" pitchFamily="34" charset="0"/>
                <a:cs typeface="Arial" panose="020B0604020202020204" pitchFamily="34" charset="0"/>
              </a:rPr>
              <a:t> Davis</a:t>
            </a:r>
            <a:br>
              <a:rPr lang="en-US" sz="1800" dirty="0">
                <a:effectLst/>
                <a:latin typeface="Times New Roman" panose="02020603050405020304" pitchFamily="18" charset="0"/>
                <a:ea typeface="Arial" panose="020B0604020202020204" pitchFamily="34" charset="0"/>
                <a:cs typeface="Arial" panose="020B0604020202020204" pitchFamily="34" charset="0"/>
              </a:rPr>
            </a:br>
            <a:r>
              <a:rPr lang="en-US" sz="1800" dirty="0">
                <a:effectLst/>
                <a:latin typeface="Times New Roman" panose="02020603050405020304" pitchFamily="18" charset="0"/>
                <a:ea typeface="Arial" panose="020B0604020202020204" pitchFamily="34" charset="0"/>
                <a:cs typeface="Arial" panose="020B0604020202020204" pitchFamily="34" charset="0"/>
              </a:rPr>
              <a:t>U.S. Department of Energy, Biological and Environmental Research (SC-33)</a:t>
            </a:r>
            <a:br>
              <a:rPr lang="en-US" sz="1800" dirty="0">
                <a:effectLst/>
                <a:latin typeface="Times New Roman" panose="02020603050405020304" pitchFamily="18" charset="0"/>
                <a:ea typeface="Arial" panose="020B0604020202020204" pitchFamily="34" charset="0"/>
                <a:cs typeface="Arial" panose="020B0604020202020204" pitchFamily="34" charset="0"/>
              </a:rPr>
            </a:br>
            <a:endParaRPr lang="en-US" sz="1800" dirty="0">
              <a:effectLst/>
              <a:latin typeface="Times New Roman" panose="02020603050405020304" pitchFamily="18" charset="0"/>
              <a:ea typeface="Arial" panose="020B0604020202020204" pitchFamily="34" charset="0"/>
              <a:cs typeface="Arial" panose="020B0604020202020204" pitchFamily="34" charset="0"/>
            </a:endParaRPr>
          </a:p>
          <a:p>
            <a:pPr marL="0" marR="0">
              <a:spcBef>
                <a:spcPts val="1200"/>
              </a:spcBef>
              <a:spcAft>
                <a:spcPts val="600"/>
              </a:spcAft>
            </a:pPr>
            <a:r>
              <a:rPr lang="en-US" sz="1800" b="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Funding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work was supported by the ECA project within the U.S. Department of Energy’s (DOE) Biological and Environmental Research (BER) Program. </a:t>
            </a:r>
          </a:p>
        </p:txBody>
      </p:sp>
    </p:spTree>
    <p:extLst>
      <p:ext uri="{BB962C8B-B14F-4D97-AF65-F5344CB8AC3E}">
        <p14:creationId xmlns:p14="http://schemas.microsoft.com/office/powerpoint/2010/main" val="1143137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504904"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2" indent="-230182">
              <a:buClr>
                <a:schemeClr val="tx1"/>
              </a:buClr>
              <a:buFont typeface="Century Gothic" panose="020B0502020202020204" pitchFamily="34" charset="0"/>
              <a:buChar char="•"/>
              <a:defRPr sz="2000" baseline="0">
                <a:latin typeface="Century Gothic" panose="020B0502020202020204" pitchFamily="34" charset="0"/>
              </a:defRPr>
            </a:lvl1pPr>
            <a:lvl2pPr marL="625459" indent="-279393">
              <a:buClr>
                <a:schemeClr val="tx1"/>
              </a:buClr>
              <a:buSzPct val="90000"/>
              <a:buFont typeface="Century Gothic" panose="020B0502020202020204" pitchFamily="34" charset="0"/>
              <a:buChar char="–"/>
              <a:defRPr sz="1800">
                <a:latin typeface="+mn-lt"/>
              </a:defRPr>
            </a:lvl2pPr>
            <a:lvl3pPr marL="914377" indent="-230182">
              <a:buClr>
                <a:schemeClr val="tx1"/>
              </a:buClr>
              <a:buFont typeface="Century Gothic" panose="020B0502020202020204" pitchFamily="34" charset="0"/>
              <a:buChar char="•"/>
              <a:defRPr sz="1600" baseline="0">
                <a:latin typeface="Century Gothic" panose="020B0502020202020204" pitchFamily="34" charset="0"/>
              </a:defRPr>
            </a:lvl3pPr>
            <a:lvl4pPr marL="971526" indent="0">
              <a:buClr>
                <a:schemeClr val="tx1"/>
              </a:buClr>
              <a:buFont typeface="Century Gothic" panose="020B0502020202020204" pitchFamily="34" charset="0"/>
              <a:buNone/>
              <a:defRPr sz="1400">
                <a:latin typeface="+mn-lt"/>
              </a:defRPr>
            </a:lvl4pPr>
            <a:lvl5pPr marL="1482688" indent="-222245">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1" indent="-287331">
              <a:buClr>
                <a:schemeClr val="tx1"/>
              </a:buClr>
              <a:buFont typeface="Century Gothic" panose="020B0502020202020204" pitchFamily="34" charset="0"/>
              <a:buChar char="•"/>
              <a:defRPr sz="2000" baseline="0">
                <a:latin typeface="Century Gothic" panose="020B0502020202020204" pitchFamily="34" charset="0"/>
              </a:defRPr>
            </a:lvl1pPr>
            <a:lvl2pPr marL="625459" indent="-279393">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377" indent="-230182">
              <a:buClr>
                <a:schemeClr val="tx1"/>
              </a:buClr>
              <a:buFont typeface="Century Gothic" panose="020B0502020202020204" pitchFamily="34" charset="0"/>
              <a:buChar char="•"/>
              <a:defRPr sz="1600">
                <a:latin typeface="+mn-lt"/>
              </a:defRPr>
            </a:lvl3pPr>
            <a:lvl4pPr marL="1144559" indent="-173034">
              <a:buClr>
                <a:schemeClr val="tx1"/>
              </a:buClr>
              <a:buFont typeface="Century Gothic" panose="020B0502020202020204" pitchFamily="34" charset="0"/>
              <a:buChar char="•"/>
              <a:defRPr sz="1400">
                <a:latin typeface="+mn-lt"/>
              </a:defRPr>
            </a:lvl4pPr>
            <a:lvl5pPr marL="1482688" indent="-222245">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80607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9" y="274319"/>
            <a:ext cx="11381931" cy="1014984"/>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1"/>
          </a:xfrm>
        </p:spPr>
        <p:txBody>
          <a:bodyPr anchor="b"/>
          <a:lstStyle>
            <a:lvl1pPr marL="0" indent="0">
              <a:buNone/>
              <a:defRPr sz="2400" b="0" baseline="0">
                <a:solidFill>
                  <a:schemeClr val="tx1"/>
                </a:solidFill>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8"/>
            <a:ext cx="5507832" cy="3373229"/>
          </a:xfrm>
        </p:spPr>
        <p:txBody>
          <a:bodyPr/>
          <a:lstStyle>
            <a:lvl1pPr marL="230182" indent="-230182">
              <a:buClr>
                <a:schemeClr val="tx1"/>
              </a:buClr>
              <a:buFont typeface="Century Gothic" panose="020B0502020202020204" pitchFamily="34" charset="0"/>
              <a:buChar char="•"/>
              <a:defRPr sz="2000" baseline="0">
                <a:latin typeface="Century Gothic" panose="020B0502020202020204" pitchFamily="34" charset="0"/>
              </a:defRPr>
            </a:lvl1pPr>
            <a:lvl2pPr marL="625459" indent="-279393">
              <a:buClr>
                <a:schemeClr val="tx1"/>
              </a:buClr>
              <a:buSzPct val="90000"/>
              <a:buFont typeface="Century Gothic" panose="020B0502020202020204" pitchFamily="34" charset="0"/>
              <a:buChar char="–"/>
              <a:defRPr sz="1800">
                <a:latin typeface="+mn-lt"/>
              </a:defRPr>
            </a:lvl2pPr>
            <a:lvl3pPr marL="914377" indent="-230182">
              <a:buClr>
                <a:schemeClr val="tx1"/>
              </a:buClr>
              <a:buFont typeface="Century Gothic" panose="020B0502020202020204" pitchFamily="34" charset="0"/>
              <a:buChar char="•"/>
              <a:defRPr sz="1600" baseline="0">
                <a:latin typeface="Century Gothic" panose="020B0502020202020204" pitchFamily="34" charset="0"/>
              </a:defRPr>
            </a:lvl3pPr>
            <a:lvl4pPr marL="971526" indent="0">
              <a:buClr>
                <a:schemeClr val="tx1"/>
              </a:buClr>
              <a:buFont typeface="Century Gothic" panose="020B0502020202020204" pitchFamily="34" charset="0"/>
              <a:buNone/>
              <a:defRPr sz="1400">
                <a:latin typeface="+mn-lt"/>
              </a:defRPr>
            </a:lvl4pPr>
            <a:lvl5pPr marL="1482688" indent="-222245">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1"/>
          </a:xfrm>
        </p:spPr>
        <p:txBody>
          <a:bodyPr anchor="b"/>
          <a:lstStyle>
            <a:lvl1pPr marL="0" indent="0">
              <a:buNone/>
              <a:defRPr sz="2400" b="0" baseline="0">
                <a:solidFill>
                  <a:schemeClr val="tx1"/>
                </a:solidFill>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8"/>
            <a:ext cx="5504688" cy="3373229"/>
          </a:xfrm>
        </p:spPr>
        <p:txBody>
          <a:bodyPr/>
          <a:lstStyle>
            <a:lvl1pPr marL="287331" indent="-287331">
              <a:buClr>
                <a:schemeClr val="tx1"/>
              </a:buClr>
              <a:buFont typeface="Century Gothic" panose="020B0502020202020204" pitchFamily="34" charset="0"/>
              <a:buChar char="•"/>
              <a:defRPr sz="2000" baseline="0">
                <a:latin typeface="Century Gothic" panose="020B0502020202020204" pitchFamily="34" charset="0"/>
              </a:defRPr>
            </a:lvl1pPr>
            <a:lvl2pPr marL="625459" indent="-279393">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377" indent="-230182">
              <a:buClr>
                <a:schemeClr val="tx1"/>
              </a:buClr>
              <a:buFont typeface="Century Gothic" panose="020B0502020202020204" pitchFamily="34" charset="0"/>
              <a:buChar char="•"/>
              <a:defRPr sz="1600">
                <a:latin typeface="+mn-lt"/>
              </a:defRPr>
            </a:lvl3pPr>
            <a:lvl4pPr marL="1144559" indent="-173034">
              <a:buClr>
                <a:schemeClr val="tx1"/>
              </a:buClr>
              <a:buFont typeface="Century Gothic" panose="020B0502020202020204" pitchFamily="34" charset="0"/>
              <a:buChar char="•"/>
              <a:defRPr sz="1400">
                <a:latin typeface="+mn-lt"/>
              </a:defRPr>
            </a:lvl4pPr>
            <a:lvl5pPr marL="1482688" indent="-222245">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17224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9" y="274319"/>
            <a:ext cx="11425236" cy="1017587"/>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32142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87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41315"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510018"/>
            <a:ext cx="5486400" cy="698775"/>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08" indent="-227008">
              <a:lnSpc>
                <a:spcPct val="90000"/>
              </a:lnSpc>
              <a:buClr>
                <a:schemeClr val="tx1"/>
              </a:buClr>
              <a:buFont typeface="Century Gothic" panose="020B0502020202020204" pitchFamily="34" charset="0"/>
              <a:buChar char="•"/>
              <a:defRPr sz="1800" baseline="0"/>
            </a:lvl1pPr>
            <a:lvl2pPr marL="514338" indent="-225420">
              <a:lnSpc>
                <a:spcPct val="90000"/>
              </a:lnSpc>
              <a:buClr>
                <a:schemeClr val="tx1"/>
              </a:buClr>
              <a:buSzPct val="90000"/>
              <a:buFont typeface="Century Gothic" panose="020B0502020202020204" pitchFamily="34" charset="0"/>
              <a:buChar char="–"/>
              <a:defRPr sz="1600" baseline="0"/>
            </a:lvl2pPr>
            <a:lvl3pPr marL="742932" indent="-173034">
              <a:lnSpc>
                <a:spcPct val="90000"/>
              </a:lnSpc>
              <a:buClr>
                <a:schemeClr val="tx1"/>
              </a:buClr>
              <a:buFont typeface="Century Gothic" panose="020B0502020202020204" pitchFamily="34" charset="0"/>
              <a:buChar char="•"/>
              <a:defRPr sz="1400"/>
            </a:lvl3pPr>
            <a:lvl4pPr marL="1144559" indent="-173034">
              <a:lnSpc>
                <a:spcPct val="90000"/>
              </a:lnSpc>
              <a:buClr>
                <a:schemeClr val="tx1"/>
              </a:buClr>
              <a:buSzPct val="90000"/>
              <a:buFont typeface="Century Gothic" panose="020B0502020202020204" pitchFamily="34" charset="0"/>
              <a:buChar char="–"/>
              <a:defRPr sz="1200"/>
            </a:lvl4pPr>
            <a:lvl5pPr marL="1482688" indent="-222245">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3" y="1510018"/>
            <a:ext cx="5486400" cy="698775"/>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3" y="2213186"/>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08" indent="-227008">
              <a:lnSpc>
                <a:spcPct val="90000"/>
              </a:lnSpc>
              <a:buClr>
                <a:schemeClr val="tx1"/>
              </a:buClr>
              <a:buFont typeface="Century Gothic" panose="020B0502020202020204" pitchFamily="34" charset="0"/>
              <a:buChar char="•"/>
              <a:defRPr sz="1800"/>
            </a:lvl1pPr>
            <a:lvl2pPr marL="460363" indent="-171446">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32" indent="-173034">
              <a:lnSpc>
                <a:spcPct val="90000"/>
              </a:lnSpc>
              <a:buClr>
                <a:schemeClr val="tx1"/>
              </a:buClr>
              <a:buFont typeface="Century Gothic" panose="020B0502020202020204" pitchFamily="34" charset="0"/>
              <a:buChar char="•"/>
              <a:defRPr sz="1400"/>
            </a:lvl3pPr>
            <a:lvl4pPr marL="1144559" indent="-173034">
              <a:lnSpc>
                <a:spcPct val="90000"/>
              </a:lnSpc>
              <a:buClr>
                <a:schemeClr val="tx1"/>
              </a:buClr>
              <a:buSzPct val="90000"/>
              <a:buFont typeface="Century Gothic" panose="020B0502020202020204" pitchFamily="34" charset="0"/>
              <a:buChar char="–"/>
              <a:defRPr sz="1200"/>
            </a:lvl4pPr>
            <a:lvl5pPr marL="1482688" indent="-222245">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556434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9" y="274319"/>
            <a:ext cx="11427212" cy="1014984"/>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hasCustomPrompt="1"/>
          </p:nvPr>
        </p:nvSpPr>
        <p:spPr>
          <a:xfrm>
            <a:off x="536697" y="1510018"/>
            <a:ext cx="3610479" cy="698775"/>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a:t>
            </a:r>
            <a:br>
              <a:rPr lang="en-US" dirty="0"/>
            </a:br>
            <a:r>
              <a:rPr lang="en-US" dirty="0"/>
              <a:t>text styles</a:t>
            </a:r>
          </a:p>
        </p:txBody>
      </p:sp>
      <p:sp>
        <p:nvSpPr>
          <p:cNvPr id="4" name="Content Placeholder 3"/>
          <p:cNvSpPr>
            <a:spLocks noGrp="1"/>
          </p:cNvSpPr>
          <p:nvPr>
            <p:ph sz="half" idx="2"/>
          </p:nvPr>
        </p:nvSpPr>
        <p:spPr>
          <a:xfrm>
            <a:off x="536697" y="2208794"/>
            <a:ext cx="361047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08" indent="-227008">
              <a:lnSpc>
                <a:spcPct val="90000"/>
              </a:lnSpc>
              <a:buClr>
                <a:schemeClr val="tx1"/>
              </a:buClr>
              <a:buFont typeface="Century Gothic" panose="020B0502020202020204" pitchFamily="34" charset="0"/>
              <a:buChar char="•"/>
              <a:defRPr sz="1800" baseline="0"/>
            </a:lvl1pPr>
            <a:lvl2pPr marL="514338" indent="-225420">
              <a:lnSpc>
                <a:spcPct val="90000"/>
              </a:lnSpc>
              <a:buClr>
                <a:schemeClr val="tx1"/>
              </a:buClr>
              <a:buSzPct val="90000"/>
              <a:buFont typeface="Century Gothic" panose="020B0502020202020204" pitchFamily="34" charset="0"/>
              <a:buChar char="–"/>
              <a:defRPr sz="1600" baseline="0"/>
            </a:lvl2pPr>
            <a:lvl3pPr marL="742932" indent="-173034">
              <a:lnSpc>
                <a:spcPct val="90000"/>
              </a:lnSpc>
              <a:buClr>
                <a:schemeClr val="tx1"/>
              </a:buClr>
              <a:buFont typeface="Century Gothic" panose="020B0502020202020204" pitchFamily="34" charset="0"/>
              <a:buChar char="•"/>
              <a:defRPr sz="1400"/>
            </a:lvl3pPr>
            <a:lvl4pPr marL="1144559" indent="-173034">
              <a:lnSpc>
                <a:spcPct val="90000"/>
              </a:lnSpc>
              <a:buClr>
                <a:schemeClr val="tx1"/>
              </a:buClr>
              <a:buSzPct val="90000"/>
              <a:buFont typeface="Century Gothic" panose="020B0502020202020204" pitchFamily="34" charset="0"/>
              <a:buChar char="–"/>
              <a:defRPr sz="1200"/>
            </a:lvl4pPr>
            <a:lvl5pPr marL="1482688" indent="-222245">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510018"/>
            <a:ext cx="3608419" cy="698775"/>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6"/>
            <a:ext cx="360841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08" indent="-227008">
              <a:lnSpc>
                <a:spcPct val="90000"/>
              </a:lnSpc>
              <a:buClr>
                <a:schemeClr val="tx1"/>
              </a:buClr>
              <a:buFont typeface="Century Gothic" panose="020B0502020202020204" pitchFamily="34" charset="0"/>
              <a:buChar char="•"/>
              <a:defRPr sz="1800"/>
            </a:lvl1pPr>
            <a:lvl2pPr marL="460363" indent="-171446">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32" indent="-173034">
              <a:lnSpc>
                <a:spcPct val="90000"/>
              </a:lnSpc>
              <a:buClr>
                <a:schemeClr val="tx1"/>
              </a:buClr>
              <a:buFont typeface="Century Gothic" panose="020B0502020202020204" pitchFamily="34" charset="0"/>
              <a:buChar char="•"/>
              <a:defRPr sz="1400"/>
            </a:lvl3pPr>
            <a:lvl4pPr marL="1144559" indent="-173034">
              <a:lnSpc>
                <a:spcPct val="90000"/>
              </a:lnSpc>
              <a:buClr>
                <a:schemeClr val="tx1"/>
              </a:buClr>
              <a:buSzPct val="90000"/>
              <a:buFont typeface="Century Gothic" panose="020B0502020202020204" pitchFamily="34" charset="0"/>
              <a:buChar char="–"/>
              <a:defRPr sz="1200"/>
            </a:lvl4pPr>
            <a:lvl5pPr marL="1482688" indent="-222245">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1" y="1510018"/>
            <a:ext cx="3608419" cy="698775"/>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1" y="2213186"/>
            <a:ext cx="360841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08" indent="-227008">
              <a:lnSpc>
                <a:spcPct val="90000"/>
              </a:lnSpc>
              <a:buClr>
                <a:schemeClr val="tx1"/>
              </a:buClr>
              <a:buFont typeface="Century Gothic" panose="020B0502020202020204" pitchFamily="34" charset="0"/>
              <a:buChar char="•"/>
              <a:defRPr sz="1800"/>
            </a:lvl1pPr>
            <a:lvl2pPr marL="460363" indent="-171446">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32" indent="-173034">
              <a:lnSpc>
                <a:spcPct val="90000"/>
              </a:lnSpc>
              <a:buClr>
                <a:schemeClr val="tx1"/>
              </a:buClr>
              <a:buFont typeface="Century Gothic" panose="020B0502020202020204" pitchFamily="34" charset="0"/>
              <a:buChar char="•"/>
              <a:defRPr sz="1400"/>
            </a:lvl3pPr>
            <a:lvl4pPr marL="1144559" indent="-173034">
              <a:lnSpc>
                <a:spcPct val="90000"/>
              </a:lnSpc>
              <a:buClr>
                <a:schemeClr val="tx1"/>
              </a:buClr>
              <a:buSzPct val="90000"/>
              <a:buFont typeface="Century Gothic" panose="020B0502020202020204" pitchFamily="34" charset="0"/>
              <a:buChar char="–"/>
              <a:defRPr sz="1200"/>
            </a:lvl4pPr>
            <a:lvl5pPr marL="1482688" indent="-222245">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240292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8" y="1083755"/>
            <a:ext cx="5486764" cy="4219291"/>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4"/>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 name="Title 1"/>
          <p:cNvSpPr>
            <a:spLocks noGrp="1"/>
          </p:cNvSpPr>
          <p:nvPr>
            <p:ph type="title" hasCustomPrompt="1"/>
          </p:nvPr>
        </p:nvSpPr>
        <p:spPr>
          <a:xfrm>
            <a:off x="388080" y="1275789"/>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5610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78993"/>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 name="Title 1"/>
          <p:cNvSpPr>
            <a:spLocks noGrp="1"/>
          </p:cNvSpPr>
          <p:nvPr>
            <p:ph type="title" hasCustomPrompt="1"/>
          </p:nvPr>
        </p:nvSpPr>
        <p:spPr>
          <a:xfrm>
            <a:off x="388080" y="1275789"/>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7"/>
            <a:ext cx="5512904" cy="4163291"/>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Tree>
    <p:extLst>
      <p:ext uri="{BB962C8B-B14F-4D97-AF65-F5344CB8AC3E}">
        <p14:creationId xmlns:p14="http://schemas.microsoft.com/office/powerpoint/2010/main" val="285641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7"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3"/>
            <a:ext cx="3846275"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 name="Title 1"/>
          <p:cNvSpPr>
            <a:spLocks noGrp="1"/>
          </p:cNvSpPr>
          <p:nvPr>
            <p:ph type="title"/>
          </p:nvPr>
        </p:nvSpPr>
        <p:spPr>
          <a:xfrm>
            <a:off x="388079" y="1275789"/>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81" y="2800349"/>
            <a:ext cx="3541945" cy="3816259"/>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6" y="2"/>
            <a:ext cx="8071405" cy="6857999"/>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Tree>
    <p:extLst>
      <p:ext uri="{BB962C8B-B14F-4D97-AF65-F5344CB8AC3E}">
        <p14:creationId xmlns:p14="http://schemas.microsoft.com/office/powerpoint/2010/main" val="5572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Dk green picture layout w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1" y="1078993"/>
            <a:ext cx="3846275"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 name="Title 1"/>
          <p:cNvSpPr>
            <a:spLocks noGrp="1"/>
          </p:cNvSpPr>
          <p:nvPr>
            <p:ph type="title"/>
          </p:nvPr>
        </p:nvSpPr>
        <p:spPr>
          <a:xfrm>
            <a:off x="388079" y="1275789"/>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81" y="2255481"/>
            <a:ext cx="3541945" cy="4361129"/>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6" name="Rectangle 15">
            <a:extLst>
              <a:ext uri="{FF2B5EF4-FFF2-40B4-BE49-F238E27FC236}">
                <a16:creationId xmlns:a16="http://schemas.microsoft.com/office/drawing/2014/main" id="{D9E5539C-E23E-4D87-886D-4E570C8A4DC5}"/>
              </a:ext>
            </a:extLst>
          </p:cNvPr>
          <p:cNvSpPr/>
          <p:nvPr userDrawn="1"/>
        </p:nvSpPr>
        <p:spPr>
          <a:xfrm>
            <a:off x="4129320" y="1078993"/>
            <a:ext cx="8062680" cy="5779007"/>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Tree>
    <p:extLst>
      <p:ext uri="{BB962C8B-B14F-4D97-AF65-F5344CB8AC3E}">
        <p14:creationId xmlns:p14="http://schemas.microsoft.com/office/powerpoint/2010/main" val="257084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1" y="1061549"/>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5" y="1061549"/>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8" y="2439401"/>
            <a:ext cx="6590749" cy="4098561"/>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80" y="1200080"/>
            <a:ext cx="6569449"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5"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Tree>
    <p:extLst>
      <p:ext uri="{BB962C8B-B14F-4D97-AF65-F5344CB8AC3E}">
        <p14:creationId xmlns:p14="http://schemas.microsoft.com/office/powerpoint/2010/main" val="1094648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1" y="1061549"/>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5" y="1061549"/>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9" y="2342508"/>
            <a:ext cx="6750567" cy="4260765"/>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80" y="1200081"/>
            <a:ext cx="6847025" cy="692417"/>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5"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Tree>
    <p:extLst>
      <p:ext uri="{BB962C8B-B14F-4D97-AF65-F5344CB8AC3E}">
        <p14:creationId xmlns:p14="http://schemas.microsoft.com/office/powerpoint/2010/main" val="417456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1" y="1061549"/>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70" y="1061549"/>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154294" y="2524540"/>
            <a:ext cx="6912597" cy="4013421"/>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154549" y="1352480"/>
            <a:ext cx="6890257" cy="1100789"/>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4230888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1 line title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1" y="1061549"/>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5" y="1061549"/>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6" y="2324101"/>
            <a:ext cx="6590749" cy="4213860"/>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6" y="1352480"/>
            <a:ext cx="6569449" cy="717621"/>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49283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1" y="1061549"/>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sz="1400">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5" y="1061549"/>
            <a:ext cx="4569329" cy="5476412"/>
          </a:xfrm>
        </p:spPr>
        <p:txBody>
          <a:bodyPr/>
          <a:lstStyle/>
          <a:p>
            <a:r>
              <a:rPr lang="en-US"/>
              <a:t>Click icon to add picture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464904"/>
            <a:ext cx="6821312" cy="4073056"/>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82757"/>
            <a:ext cx="6821312" cy="1023731"/>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874835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1" y="2382"/>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p>
        </p:txBody>
      </p:sp>
      <p:sp>
        <p:nvSpPr>
          <p:cNvPr id="2" name="Title 1"/>
          <p:cNvSpPr>
            <a:spLocks noGrp="1"/>
          </p:cNvSpPr>
          <p:nvPr>
            <p:ph type="title"/>
          </p:nvPr>
        </p:nvSpPr>
        <p:spPr>
          <a:xfrm>
            <a:off x="429769" y="274319"/>
            <a:ext cx="11000232" cy="1014984"/>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3"/>
          </a:xfrm>
          <a:prstGeom prst="rect">
            <a:avLst/>
          </a:prstGeom>
          <a:ln/>
        </p:spPr>
        <p:txBody>
          <a:bodyPr anchor="ctr"/>
          <a:lstStyle/>
          <a:p>
            <a:pPr algn="r"/>
            <a:r>
              <a:rPr lang="en-US" sz="100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49" y="0"/>
            <a:ext cx="6165851"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3"/>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6477001"/>
            <a:ext cx="1088136" cy="261860"/>
          </a:xfrm>
          <a:prstGeom prst="rect">
            <a:avLst/>
          </a:prstGeom>
        </p:spPr>
      </p:pic>
    </p:spTree>
    <p:extLst>
      <p:ext uri="{BB962C8B-B14F-4D97-AF65-F5344CB8AC3E}">
        <p14:creationId xmlns:p14="http://schemas.microsoft.com/office/powerpoint/2010/main" val="1666382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2" y="1412106"/>
            <a:ext cx="5840589" cy="52934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2"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7" y="1005840"/>
            <a:ext cx="5821683"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7" cy="4110352"/>
          </a:xfrm>
          <a:ln w="12700">
            <a:noFill/>
          </a:ln>
        </p:spPr>
        <p:txBody>
          <a:bodyPr tIns="45720" bIns="91440"/>
          <a:lstStyle>
            <a:lvl1pPr>
              <a:defRPr sz="1800"/>
            </a:lvl1pPr>
            <a:lvl2pPr>
              <a:defRPr sz="1600"/>
            </a:lvl2pPr>
            <a:lvl3pPr>
              <a:defRPr sz="1400"/>
            </a:lvl3pPr>
            <a:lvl4pPr>
              <a:defRPr sz="1200"/>
            </a:lvl4pPr>
            <a:lvl5pPr marL="1482688" indent="-222245">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1" y="1005840"/>
            <a:ext cx="5840589"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3" y="1527048"/>
            <a:ext cx="5785575" cy="411035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8"/>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305027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657757"/>
            <a:ext cx="5840589" cy="504784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2" y="1657757"/>
            <a:ext cx="5840589" cy="504784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40589" cy="709721"/>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2" y="948037"/>
            <a:ext cx="5840589" cy="709721"/>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7" y="988084"/>
            <a:ext cx="5821683" cy="611835"/>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703713"/>
            <a:ext cx="5783767" cy="4590555"/>
          </a:xfrm>
          <a:ln w="12700">
            <a:noFill/>
          </a:ln>
        </p:spPr>
        <p:txBody>
          <a:bodyPr tIns="45720" bIns="91440"/>
          <a:lstStyle>
            <a:lvl1pPr>
              <a:defRPr sz="1800"/>
            </a:lvl1pPr>
            <a:lvl2pPr>
              <a:defRPr sz="1600"/>
            </a:lvl2pPr>
            <a:lvl3pPr>
              <a:defRPr sz="1400"/>
            </a:lvl3pPr>
            <a:lvl4pPr>
              <a:defRPr sz="1200"/>
            </a:lvl4pPr>
            <a:lvl5pPr marL="1482688" indent="-222245">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1" y="988084"/>
            <a:ext cx="5840589" cy="611835"/>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3" y="1703713"/>
            <a:ext cx="5785575" cy="4590555"/>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8"/>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60300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7"/>
            <a:ext cx="3868139"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1" y="1412107"/>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7"/>
            <a:ext cx="3868139"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1" y="948037"/>
            <a:ext cx="386675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1"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9" y="1005840"/>
            <a:ext cx="3870672"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5" y="1527048"/>
            <a:ext cx="3791415" cy="4110352"/>
          </a:xfrm>
          <a:ln w="12700">
            <a:noFill/>
          </a:ln>
        </p:spPr>
        <p:txBody>
          <a:bodyPr tIns="45720" bIns="91440"/>
          <a:lstStyle>
            <a:lvl1pPr>
              <a:defRPr sz="1800"/>
            </a:lvl1pPr>
            <a:lvl2pPr>
              <a:defRPr sz="1600"/>
            </a:lvl2pPr>
            <a:lvl3pPr>
              <a:defRPr sz="1400"/>
            </a:lvl3pPr>
            <a:lvl4pPr>
              <a:defRPr sz="1200"/>
            </a:lvl4pPr>
            <a:lvl5pPr marL="1482688" indent="-222245">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10" y="1005840"/>
            <a:ext cx="3866759"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9" y="1005840"/>
            <a:ext cx="3885931"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8"/>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938605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1" y="1434925"/>
            <a:ext cx="2874807" cy="52015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2"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1" y="1434925"/>
            <a:ext cx="2874807" cy="52015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2" y="1434925"/>
            <a:ext cx="2874807" cy="52015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2"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4" y="1434925"/>
            <a:ext cx="2874807" cy="5201595"/>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4"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9"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9" y="1527048"/>
            <a:ext cx="2861459" cy="5010912"/>
          </a:xfrm>
          <a:ln w="12700">
            <a:noFill/>
          </a:ln>
        </p:spPr>
        <p:txBody>
          <a:bodyPr tIns="45720" bIns="91440"/>
          <a:lstStyle>
            <a:lvl1pPr>
              <a:defRPr sz="1800"/>
            </a:lvl1pPr>
            <a:lvl2pPr>
              <a:defRPr sz="1600"/>
            </a:lvl2pPr>
            <a:lvl3pPr>
              <a:defRPr sz="1400"/>
            </a:lvl3pPr>
            <a:lvl4pPr>
              <a:defRPr sz="1200"/>
            </a:lvl4pPr>
            <a:lvl5pPr marL="1482688" indent="-222245">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10" y="1005840"/>
            <a:ext cx="2874807"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10" y="1527048"/>
            <a:ext cx="2874807" cy="501091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3" y="1005840"/>
            <a:ext cx="2864755"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3" y="1527048"/>
            <a:ext cx="2864755" cy="501091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8"/>
            <a:ext cx="10418331"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1" y="1005840"/>
            <a:ext cx="2864755" cy="406267"/>
          </a:xfrm>
          <a:noFill/>
          <a:ln w="12700">
            <a:noFill/>
          </a:ln>
        </p:spPr>
        <p:txBody>
          <a:bodyPr tIns="91440" bIns="91440" anchor="ctr"/>
          <a:lstStyle>
            <a:lvl1pPr marL="0" indent="0">
              <a:buNone/>
              <a:defRPr sz="20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1" y="1527048"/>
            <a:ext cx="2864755" cy="5010912"/>
          </a:xfrm>
          <a:ln w="12700">
            <a:noFill/>
          </a:ln>
        </p:spPr>
        <p:txBody>
          <a:bodyPr tIns="45720" bIns="91440"/>
          <a:lstStyle>
            <a:lvl1pPr>
              <a:defRPr sz="1800"/>
            </a:lvl1pPr>
            <a:lvl2pPr>
              <a:defRPr sz="1600"/>
            </a:lvl2pPr>
            <a:lvl3pPr>
              <a:defRPr sz="1400"/>
            </a:lvl3pPr>
            <a:lvl4pPr>
              <a:defRPr sz="1200"/>
            </a:lvl4pPr>
            <a:lvl5pPr marL="1482688" indent="-222245">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71656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5_Dk green picture layout w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56C1841-4413-4AF7-BA7D-9B3033762A72}"/>
              </a:ext>
            </a:extLst>
          </p:cNvPr>
          <p:cNvSpPr/>
          <p:nvPr userDrawn="1"/>
        </p:nvSpPr>
        <p:spPr>
          <a:xfrm>
            <a:off x="6031926" y="3569336"/>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sz="1400">
              <a:solidFill>
                <a:schemeClr val="tx1"/>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id="{CB02BB18-66F2-4BE2-AAC8-C7C310FDDF7F}"/>
              </a:ext>
            </a:extLst>
          </p:cNvPr>
          <p:cNvSpPr/>
          <p:nvPr userDrawn="1"/>
        </p:nvSpPr>
        <p:spPr>
          <a:xfrm>
            <a:off x="6432354" y="-1"/>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sz="1400">
              <a:solidFill>
                <a:schemeClr val="tx1"/>
              </a:solidFill>
              <a:latin typeface="Century Gothic" panose="020B0502020202020204" pitchFamily="34" charset="0"/>
              <a:cs typeface="Arial" charset="0"/>
            </a:endParaRP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451014" y="505527"/>
            <a:ext cx="5329879" cy="2770437"/>
          </a:xfrm>
          <a:noFill/>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429768" y="274320"/>
            <a:ext cx="5911397" cy="699715"/>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429768" y="1152940"/>
            <a:ext cx="5373875" cy="5625592"/>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
        <p:nvSpPr>
          <p:cNvPr id="16" name="Picture Placeholder 13">
            <a:extLst>
              <a:ext uri="{FF2B5EF4-FFF2-40B4-BE49-F238E27FC236}">
                <a16:creationId xmlns:a16="http://schemas.microsoft.com/office/drawing/2014/main" id="{3924185B-449C-4A9C-8023-9C8C30499A40}"/>
              </a:ext>
            </a:extLst>
          </p:cNvPr>
          <p:cNvSpPr>
            <a:spLocks noGrp="1"/>
          </p:cNvSpPr>
          <p:nvPr>
            <p:ph type="pic" sz="quarter" idx="11"/>
          </p:nvPr>
        </p:nvSpPr>
        <p:spPr>
          <a:xfrm>
            <a:off x="6031925" y="3575555"/>
            <a:ext cx="5748969" cy="2770776"/>
          </a:xfrm>
          <a:noFill/>
        </p:spPr>
        <p:txBody>
          <a:bodyPr/>
          <a:lstStyle>
            <a:lvl1pPr marL="0" indent="0">
              <a:buNone/>
              <a:defRPr/>
            </a:lvl1pPr>
          </a:lstStyle>
          <a:p>
            <a:r>
              <a:rPr lang="en-US"/>
              <a:t>Click icon to add picture</a:t>
            </a:r>
          </a:p>
        </p:txBody>
      </p:sp>
      <p:sp>
        <p:nvSpPr>
          <p:cNvPr id="17" name="Rectangle 6">
            <a:extLst>
              <a:ext uri="{FF2B5EF4-FFF2-40B4-BE49-F238E27FC236}">
                <a16:creationId xmlns:a16="http://schemas.microsoft.com/office/drawing/2014/main" id="{385D7318-24F7-4DFE-A45A-C54BCFADED84}"/>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sp>
        <p:nvSpPr>
          <p:cNvPr id="18" name="Rectangle 17">
            <a:extLst>
              <a:ext uri="{FF2B5EF4-FFF2-40B4-BE49-F238E27FC236}">
                <a16:creationId xmlns:a16="http://schemas.microsoft.com/office/drawing/2014/main" id="{DB02C364-70E4-4D7A-8904-3011CE6A868D}"/>
              </a:ext>
            </a:extLst>
          </p:cNvPr>
          <p:cNvSpPr/>
          <p:nvPr userDrawn="1"/>
        </p:nvSpPr>
        <p:spPr>
          <a:xfrm>
            <a:off x="0" y="320042"/>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9" name="Rectangle 6">
            <a:extLst>
              <a:ext uri="{FF2B5EF4-FFF2-40B4-BE49-F238E27FC236}">
                <a16:creationId xmlns:a16="http://schemas.microsoft.com/office/drawing/2014/main" id="{DFDBFD9B-8311-47C0-BBE5-4D8A347DDFF0}"/>
              </a:ext>
            </a:extLst>
          </p:cNvPr>
          <p:cNvSpPr>
            <a:spLocks noChangeArrowheads="1"/>
          </p:cNvSpPr>
          <p:nvPr userDrawn="1"/>
        </p:nvSpPr>
        <p:spPr bwMode="auto">
          <a:xfrm flipH="1">
            <a:off x="-4390" y="6616607"/>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2AD1B1CD-2008-4490-A3CF-490FEC881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6477001"/>
            <a:ext cx="1088136" cy="261860"/>
          </a:xfrm>
          <a:prstGeom prst="rect">
            <a:avLst/>
          </a:prstGeom>
        </p:spPr>
      </p:pic>
    </p:spTree>
    <p:extLst>
      <p:ext uri="{BB962C8B-B14F-4D97-AF65-F5344CB8AC3E}">
        <p14:creationId xmlns:p14="http://schemas.microsoft.com/office/powerpoint/2010/main" val="87427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2 section science highlight">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5" y="967153"/>
            <a:ext cx="11558848" cy="5327115"/>
          </a:xfrm>
          <a:ln w="12700">
            <a:noFill/>
          </a:ln>
        </p:spPr>
        <p:txBody>
          <a:bodyPr tIns="45720" bIns="91440"/>
          <a:lstStyle>
            <a:lvl1pPr>
              <a:defRPr sz="1800"/>
            </a:lvl1pPr>
            <a:lvl2pPr>
              <a:defRPr sz="1600"/>
            </a:lvl2pPr>
            <a:lvl3pPr>
              <a:defRPr sz="1400"/>
            </a:lvl3pPr>
            <a:lvl4pPr>
              <a:defRPr sz="1200"/>
            </a:lvl4pPr>
            <a:lvl5pPr marL="1482688" indent="-222245">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8"/>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51362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1" b="-1"/>
          <a:stretch/>
        </p:blipFill>
        <p:spPr>
          <a:xfrm>
            <a:off x="6096000" y="1078993"/>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3"/>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80"/>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8" y="2891883"/>
            <a:ext cx="5431021" cy="2252547"/>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sz="1400" dirty="0">
              <a:latin typeface="Century Gothic" panose="020B0502020202020204" pitchFamily="34" charset="0"/>
            </a:endParaRPr>
          </a:p>
        </p:txBody>
      </p:sp>
    </p:spTree>
    <p:extLst>
      <p:ext uri="{BB962C8B-B14F-4D97-AF65-F5344CB8AC3E}">
        <p14:creationId xmlns:p14="http://schemas.microsoft.com/office/powerpoint/2010/main" val="129672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Break_Blue">
  <p:cSld name="*Section Break_Blue">
    <p:spTree>
      <p:nvGrpSpPr>
        <p:cNvPr id="1"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t="-240"/>
          <a:stretch/>
        </p:blipFill>
        <p:spPr>
          <a:xfrm>
            <a:off x="0" y="-14245"/>
            <a:ext cx="12192000" cy="5984917"/>
          </a:xfrm>
          <a:prstGeom prst="rect">
            <a:avLst/>
          </a:prstGeom>
          <a:noFill/>
          <a:ln>
            <a:noFill/>
          </a:ln>
        </p:spPr>
      </p:pic>
      <p:sp>
        <p:nvSpPr>
          <p:cNvPr id="119" name="Google Shape;119;p21"/>
          <p:cNvSpPr txBox="1">
            <a:spLocks noGrp="1"/>
          </p:cNvSpPr>
          <p:nvPr>
            <p:ph type="body" idx="1"/>
          </p:nvPr>
        </p:nvSpPr>
        <p:spPr>
          <a:xfrm>
            <a:off x="2" y="-1"/>
            <a:ext cx="12191999" cy="5984917"/>
          </a:xfrm>
          <a:prstGeom prst="rect">
            <a:avLst/>
          </a:prstGeom>
          <a:noFill/>
          <a:ln>
            <a:noFill/>
          </a:ln>
        </p:spPr>
        <p:txBody>
          <a:bodyPr spcFirstLastPara="1" wrap="square" lIns="457200" tIns="0" rIns="0" bIns="457200" anchor="ctr" anchorCtr="0">
            <a:noAutofit/>
          </a:bodyPr>
          <a:lstStyle>
            <a:lvl1pPr marL="609570" lvl="0" indent="-304784" algn="l">
              <a:spcBef>
                <a:spcPts val="800"/>
              </a:spcBef>
              <a:spcAft>
                <a:spcPts val="0"/>
              </a:spcAft>
              <a:buClr>
                <a:schemeClr val="lt1"/>
              </a:buClr>
              <a:buSzPts val="2800"/>
              <a:buNone/>
              <a:defRPr sz="3733" b="1" cap="none">
                <a:solidFill>
                  <a:schemeClr val="lt1"/>
                </a:solidFill>
              </a:defRPr>
            </a:lvl1pPr>
            <a:lvl2pPr marL="1219140" lvl="1" indent="-457178" algn="l">
              <a:spcBef>
                <a:spcPts val="0"/>
              </a:spcBef>
              <a:spcAft>
                <a:spcPts val="0"/>
              </a:spcAft>
              <a:buClr>
                <a:srgbClr val="232425"/>
              </a:buClr>
              <a:buSzPts val="1800"/>
              <a:buChar char="–"/>
              <a:defRPr/>
            </a:lvl2pPr>
            <a:lvl3pPr marL="1828709" lvl="2" indent="-457178" algn="l">
              <a:spcBef>
                <a:spcPts val="0"/>
              </a:spcBef>
              <a:spcAft>
                <a:spcPts val="0"/>
              </a:spcAft>
              <a:buClr>
                <a:srgbClr val="232425"/>
              </a:buClr>
              <a:buSzPts val="1800"/>
              <a:buChar char="•"/>
              <a:defRPr/>
            </a:lvl3pPr>
            <a:lvl4pPr marL="2438278" lvl="3" indent="-457178" algn="l">
              <a:spcBef>
                <a:spcPts val="0"/>
              </a:spcBef>
              <a:spcAft>
                <a:spcPts val="0"/>
              </a:spcAft>
              <a:buClr>
                <a:srgbClr val="232425"/>
              </a:buClr>
              <a:buSzPts val="1800"/>
              <a:buChar char="–"/>
              <a:defRPr/>
            </a:lvl4pPr>
            <a:lvl5pPr marL="3047848" lvl="4" indent="-457178" algn="l">
              <a:spcBef>
                <a:spcPts val="0"/>
              </a:spcBef>
              <a:spcAft>
                <a:spcPts val="0"/>
              </a:spcAft>
              <a:buClr>
                <a:srgbClr val="232425"/>
              </a:buClr>
              <a:buSzPts val="1800"/>
              <a:buChar char="»"/>
              <a:defRPr/>
            </a:lvl5pPr>
            <a:lvl6pPr marL="3657418" lvl="5" indent="-457178" algn="l">
              <a:spcBef>
                <a:spcPts val="480"/>
              </a:spcBef>
              <a:spcAft>
                <a:spcPts val="0"/>
              </a:spcAft>
              <a:buClr>
                <a:schemeClr val="dk1"/>
              </a:buClr>
              <a:buSzPts val="1800"/>
              <a:buChar char="•"/>
              <a:defRPr/>
            </a:lvl6pPr>
            <a:lvl7pPr marL="4266987" lvl="6" indent="-457178" algn="l">
              <a:spcBef>
                <a:spcPts val="480"/>
              </a:spcBef>
              <a:spcAft>
                <a:spcPts val="0"/>
              </a:spcAft>
              <a:buClr>
                <a:schemeClr val="dk1"/>
              </a:buClr>
              <a:buSzPts val="1800"/>
              <a:buChar char="•"/>
              <a:defRPr/>
            </a:lvl7pPr>
            <a:lvl8pPr marL="4876557" lvl="7" indent="-457178" algn="l">
              <a:spcBef>
                <a:spcPts val="480"/>
              </a:spcBef>
              <a:spcAft>
                <a:spcPts val="0"/>
              </a:spcAft>
              <a:buClr>
                <a:schemeClr val="dk1"/>
              </a:buClr>
              <a:buSzPts val="1800"/>
              <a:buChar char="•"/>
              <a:defRPr/>
            </a:lvl8pPr>
            <a:lvl9pPr marL="5486126" lvl="8" indent="-457178" algn="l">
              <a:spcBef>
                <a:spcPts val="480"/>
              </a:spcBef>
              <a:spcAft>
                <a:spcPts val="0"/>
              </a:spcAft>
              <a:buClr>
                <a:schemeClr val="dk1"/>
              </a:buClr>
              <a:buSzPts val="1800"/>
              <a:buChar char="•"/>
              <a:defRPr/>
            </a:lvl9pPr>
          </a:lstStyle>
          <a:p>
            <a:endParaRPr/>
          </a:p>
        </p:txBody>
      </p:sp>
      <p:pic>
        <p:nvPicPr>
          <p:cNvPr id="120" name="Google Shape;120;p21" descr="A close up of a sign&#10;&#10;Description automatically generated"/>
          <p:cNvPicPr preferRelativeResize="0"/>
          <p:nvPr/>
        </p:nvPicPr>
        <p:blipFill rotWithShape="1">
          <a:blip r:embed="rId3">
            <a:alphaModFix/>
          </a:blip>
          <a:srcRect/>
          <a:stretch/>
        </p:blipFill>
        <p:spPr>
          <a:xfrm>
            <a:off x="8981226" y="6047181"/>
            <a:ext cx="2989433" cy="776235"/>
          </a:xfrm>
          <a:prstGeom prst="rect">
            <a:avLst/>
          </a:prstGeom>
          <a:noFill/>
          <a:ln>
            <a:noFill/>
          </a:ln>
        </p:spPr>
      </p:pic>
      <p:pic>
        <p:nvPicPr>
          <p:cNvPr id="121" name="Google Shape;121;p21"/>
          <p:cNvPicPr preferRelativeResize="0"/>
          <p:nvPr/>
        </p:nvPicPr>
        <p:blipFill rotWithShape="1">
          <a:blip r:embed="rId4">
            <a:alphaModFix/>
          </a:blip>
          <a:srcRect/>
          <a:stretch/>
        </p:blipFill>
        <p:spPr>
          <a:xfrm>
            <a:off x="590829" y="6269435"/>
            <a:ext cx="2728491" cy="347016"/>
          </a:xfrm>
          <a:prstGeom prst="rect">
            <a:avLst/>
          </a:prstGeom>
          <a:noFill/>
          <a:ln>
            <a:noFill/>
          </a:ln>
        </p:spPr>
      </p:pic>
    </p:spTree>
    <p:extLst>
      <p:ext uri="{BB962C8B-B14F-4D97-AF65-F5344CB8AC3E}">
        <p14:creationId xmlns:p14="http://schemas.microsoft.com/office/powerpoint/2010/main" val="117451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Break_Green">
  <p:cSld name="*Section Break_Green">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t="-239"/>
          <a:stretch/>
        </p:blipFill>
        <p:spPr>
          <a:xfrm>
            <a:off x="0" y="-14245"/>
            <a:ext cx="12192000" cy="5984917"/>
          </a:xfrm>
          <a:prstGeom prst="rect">
            <a:avLst/>
          </a:prstGeom>
          <a:noFill/>
          <a:ln>
            <a:noFill/>
          </a:ln>
        </p:spPr>
      </p:pic>
      <p:sp>
        <p:nvSpPr>
          <p:cNvPr id="73" name="Google Shape;73;p15"/>
          <p:cNvSpPr txBox="1">
            <a:spLocks noGrp="1"/>
          </p:cNvSpPr>
          <p:nvPr>
            <p:ph type="body" idx="1"/>
          </p:nvPr>
        </p:nvSpPr>
        <p:spPr>
          <a:xfrm>
            <a:off x="3" y="-14245"/>
            <a:ext cx="12191999" cy="5999161"/>
          </a:xfrm>
          <a:prstGeom prst="rect">
            <a:avLst/>
          </a:prstGeom>
          <a:noFill/>
          <a:ln>
            <a:noFill/>
          </a:ln>
        </p:spPr>
        <p:txBody>
          <a:bodyPr spcFirstLastPara="1" wrap="square" lIns="457200" tIns="0" rIns="0" bIns="457200" anchor="ctr" anchorCtr="0">
            <a:noAutofit/>
          </a:bodyPr>
          <a:lstStyle>
            <a:lvl1pPr marL="609570" lvl="0" indent="-304784" algn="l">
              <a:spcBef>
                <a:spcPts val="800"/>
              </a:spcBef>
              <a:spcAft>
                <a:spcPts val="0"/>
              </a:spcAft>
              <a:buClr>
                <a:schemeClr val="lt1"/>
              </a:buClr>
              <a:buSzPts val="2800"/>
              <a:buNone/>
              <a:defRPr sz="3733" b="1" cap="none">
                <a:solidFill>
                  <a:schemeClr val="lt1"/>
                </a:solidFill>
              </a:defRPr>
            </a:lvl1pPr>
            <a:lvl2pPr marL="1219140" lvl="1" indent="-457178" algn="l">
              <a:spcBef>
                <a:spcPts val="0"/>
              </a:spcBef>
              <a:spcAft>
                <a:spcPts val="0"/>
              </a:spcAft>
              <a:buClr>
                <a:srgbClr val="232425"/>
              </a:buClr>
              <a:buSzPts val="1800"/>
              <a:buChar char="–"/>
              <a:defRPr/>
            </a:lvl2pPr>
            <a:lvl3pPr marL="1828709" lvl="2" indent="-457178" algn="l">
              <a:spcBef>
                <a:spcPts val="0"/>
              </a:spcBef>
              <a:spcAft>
                <a:spcPts val="0"/>
              </a:spcAft>
              <a:buClr>
                <a:srgbClr val="232425"/>
              </a:buClr>
              <a:buSzPts val="1800"/>
              <a:buChar char="•"/>
              <a:defRPr/>
            </a:lvl3pPr>
            <a:lvl4pPr marL="2438278" lvl="3" indent="-457178" algn="l">
              <a:spcBef>
                <a:spcPts val="0"/>
              </a:spcBef>
              <a:spcAft>
                <a:spcPts val="0"/>
              </a:spcAft>
              <a:buClr>
                <a:srgbClr val="232425"/>
              </a:buClr>
              <a:buSzPts val="1800"/>
              <a:buChar char="–"/>
              <a:defRPr/>
            </a:lvl4pPr>
            <a:lvl5pPr marL="3047848" lvl="4" indent="-457178" algn="l">
              <a:spcBef>
                <a:spcPts val="0"/>
              </a:spcBef>
              <a:spcAft>
                <a:spcPts val="0"/>
              </a:spcAft>
              <a:buClr>
                <a:srgbClr val="232425"/>
              </a:buClr>
              <a:buSzPts val="1800"/>
              <a:buChar char="»"/>
              <a:defRPr/>
            </a:lvl5pPr>
            <a:lvl6pPr marL="3657418" lvl="5" indent="-457178" algn="l">
              <a:spcBef>
                <a:spcPts val="480"/>
              </a:spcBef>
              <a:spcAft>
                <a:spcPts val="0"/>
              </a:spcAft>
              <a:buClr>
                <a:schemeClr val="dk1"/>
              </a:buClr>
              <a:buSzPts val="1800"/>
              <a:buChar char="•"/>
              <a:defRPr/>
            </a:lvl6pPr>
            <a:lvl7pPr marL="4266987" lvl="6" indent="-457178" algn="l">
              <a:spcBef>
                <a:spcPts val="480"/>
              </a:spcBef>
              <a:spcAft>
                <a:spcPts val="0"/>
              </a:spcAft>
              <a:buClr>
                <a:schemeClr val="dk1"/>
              </a:buClr>
              <a:buSzPts val="1800"/>
              <a:buChar char="•"/>
              <a:defRPr/>
            </a:lvl7pPr>
            <a:lvl8pPr marL="4876557" lvl="7" indent="-457178" algn="l">
              <a:spcBef>
                <a:spcPts val="480"/>
              </a:spcBef>
              <a:spcAft>
                <a:spcPts val="0"/>
              </a:spcAft>
              <a:buClr>
                <a:schemeClr val="dk1"/>
              </a:buClr>
              <a:buSzPts val="1800"/>
              <a:buChar char="•"/>
              <a:defRPr/>
            </a:lvl8pPr>
            <a:lvl9pPr marL="5486126" lvl="8" indent="-457178" algn="l">
              <a:spcBef>
                <a:spcPts val="480"/>
              </a:spcBef>
              <a:spcAft>
                <a:spcPts val="0"/>
              </a:spcAft>
              <a:buClr>
                <a:schemeClr val="dk1"/>
              </a:buClr>
              <a:buSzPts val="1800"/>
              <a:buChar char="•"/>
              <a:defRPr/>
            </a:lvl9pPr>
          </a:lstStyle>
          <a:p>
            <a:endParaRPr/>
          </a:p>
        </p:txBody>
      </p:sp>
      <p:pic>
        <p:nvPicPr>
          <p:cNvPr id="74" name="Google Shape;74;p15" descr="A close up of a sign&#10;&#10;Description automatically generated"/>
          <p:cNvPicPr preferRelativeResize="0"/>
          <p:nvPr/>
        </p:nvPicPr>
        <p:blipFill rotWithShape="1">
          <a:blip r:embed="rId3">
            <a:alphaModFix/>
          </a:blip>
          <a:srcRect/>
          <a:stretch/>
        </p:blipFill>
        <p:spPr>
          <a:xfrm>
            <a:off x="8981226" y="6047181"/>
            <a:ext cx="2989433" cy="776235"/>
          </a:xfrm>
          <a:prstGeom prst="rect">
            <a:avLst/>
          </a:prstGeom>
          <a:noFill/>
          <a:ln>
            <a:noFill/>
          </a:ln>
        </p:spPr>
      </p:pic>
      <p:pic>
        <p:nvPicPr>
          <p:cNvPr id="75" name="Google Shape;75;p15"/>
          <p:cNvPicPr preferRelativeResize="0"/>
          <p:nvPr/>
        </p:nvPicPr>
        <p:blipFill rotWithShape="1">
          <a:blip r:embed="rId4">
            <a:alphaModFix/>
          </a:blip>
          <a:srcRect/>
          <a:stretch/>
        </p:blipFill>
        <p:spPr>
          <a:xfrm>
            <a:off x="590829" y="6269435"/>
            <a:ext cx="2728491" cy="347016"/>
          </a:xfrm>
          <a:prstGeom prst="rect">
            <a:avLst/>
          </a:prstGeom>
          <a:noFill/>
          <a:ln>
            <a:noFill/>
          </a:ln>
        </p:spPr>
      </p:pic>
    </p:spTree>
    <p:extLst>
      <p:ext uri="{BB962C8B-B14F-4D97-AF65-F5344CB8AC3E}">
        <p14:creationId xmlns:p14="http://schemas.microsoft.com/office/powerpoint/2010/main" val="637107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256033"/>
            <a:ext cx="11515053" cy="484748"/>
          </a:xfrm>
        </p:spPr>
        <p:txBody>
          <a:bodyPr/>
          <a:lstStyle/>
          <a:p>
            <a:r>
              <a:rPr lang="en-US"/>
              <a:t>Click to edit Master title style</a:t>
            </a:r>
          </a:p>
        </p:txBody>
      </p:sp>
      <p:sp>
        <p:nvSpPr>
          <p:cNvPr id="3" name="Content Placeholder 2"/>
          <p:cNvSpPr>
            <a:spLocks noGrp="1"/>
          </p:cNvSpPr>
          <p:nvPr>
            <p:ph idx="1"/>
          </p:nvPr>
        </p:nvSpPr>
        <p:spPr>
          <a:xfrm>
            <a:off x="268224" y="1443387"/>
            <a:ext cx="1152352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688" indent="-22224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29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6_Dk green picture layout wide">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5911397" cy="699715"/>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429768" y="1152940"/>
            <a:ext cx="5373875" cy="5625592"/>
          </a:xfrm>
        </p:spPr>
        <p:txBody>
          <a:bodyPr/>
          <a:lstStyle>
            <a:lvl1pPr marL="287331" indent="-287331">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57" indent="-285744">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tx1"/>
              </a:solidFill>
              <a:latin typeface="+mn-lt"/>
              <a:cs typeface="Times New Roman" panose="02020603050405020304" pitchFamily="18" charset="0"/>
            </a:endParaRPr>
          </a:p>
        </p:txBody>
      </p:sp>
      <p:sp>
        <p:nvSpPr>
          <p:cNvPr id="17" name="Rectangle 6">
            <a:extLst>
              <a:ext uri="{FF2B5EF4-FFF2-40B4-BE49-F238E27FC236}">
                <a16:creationId xmlns:a16="http://schemas.microsoft.com/office/drawing/2014/main" id="{385D7318-24F7-4DFE-A45A-C54BCFADED84}"/>
              </a:ext>
            </a:extLst>
          </p:cNvPr>
          <p:cNvSpPr>
            <a:spLocks noChangeArrowheads="1"/>
          </p:cNvSpPr>
          <p:nvPr userDrawn="1"/>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sp>
        <p:nvSpPr>
          <p:cNvPr id="18" name="Rectangle 17">
            <a:extLst>
              <a:ext uri="{FF2B5EF4-FFF2-40B4-BE49-F238E27FC236}">
                <a16:creationId xmlns:a16="http://schemas.microsoft.com/office/drawing/2014/main" id="{DB02C364-70E4-4D7A-8904-3011CE6A868D}"/>
              </a:ext>
            </a:extLst>
          </p:cNvPr>
          <p:cNvSpPr/>
          <p:nvPr userDrawn="1"/>
        </p:nvSpPr>
        <p:spPr>
          <a:xfrm>
            <a:off x="0" y="320042"/>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9" name="Rectangle 6">
            <a:extLst>
              <a:ext uri="{FF2B5EF4-FFF2-40B4-BE49-F238E27FC236}">
                <a16:creationId xmlns:a16="http://schemas.microsoft.com/office/drawing/2014/main" id="{DFDBFD9B-8311-47C0-BBE5-4D8A347DDFF0}"/>
              </a:ext>
            </a:extLst>
          </p:cNvPr>
          <p:cNvSpPr>
            <a:spLocks noChangeArrowheads="1"/>
          </p:cNvSpPr>
          <p:nvPr userDrawn="1"/>
        </p:nvSpPr>
        <p:spPr bwMode="auto">
          <a:xfrm flipH="1">
            <a:off x="-4390" y="6616607"/>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2AD1B1CD-2008-4490-A3CF-490FEC881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6477001"/>
            <a:ext cx="1088136" cy="261860"/>
          </a:xfrm>
          <a:prstGeom prst="rect">
            <a:avLst/>
          </a:prstGeom>
        </p:spPr>
      </p:pic>
    </p:spTree>
    <p:extLst>
      <p:ext uri="{BB962C8B-B14F-4D97-AF65-F5344CB8AC3E}">
        <p14:creationId xmlns:p14="http://schemas.microsoft.com/office/powerpoint/2010/main" val="357099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396534102"/>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5" y="975360"/>
            <a:ext cx="11430000" cy="5720080"/>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687388" indent="-288925">
              <a:buClr>
                <a:schemeClr val="tx1"/>
              </a:buClr>
              <a:buSzPct val="90000"/>
              <a:buFont typeface="Century Gothic" panose="020B0502020202020204" pitchFamily="34" charset="0"/>
              <a:buChar char="–"/>
              <a:defRPr>
                <a:latin typeface="Arial" panose="020B0604020202020204" pitchFamily="34" charset="0"/>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Arial" panose="020B0604020202020204" pitchFamily="34" charset="0"/>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 name="Title 1">
            <a:extLst>
              <a:ext uri="{FF2B5EF4-FFF2-40B4-BE49-F238E27FC236}">
                <a16:creationId xmlns:a16="http://schemas.microsoft.com/office/drawing/2014/main" id="{13DF9811-3932-7ECF-5142-021634851C98}"/>
              </a:ext>
            </a:extLst>
          </p:cNvPr>
          <p:cNvSpPr>
            <a:spLocks noGrp="1"/>
          </p:cNvSpPr>
          <p:nvPr>
            <p:ph type="title" hasCustomPrompt="1"/>
          </p:nvPr>
        </p:nvSpPr>
        <p:spPr>
          <a:xfrm>
            <a:off x="429767" y="246313"/>
            <a:ext cx="11610333" cy="480131"/>
          </a:xfrm>
          <a:solidFill>
            <a:schemeClr val="bg1">
              <a:lumMod val="85000"/>
            </a:schemeClr>
          </a:solidFill>
        </p:spPr>
        <p:txBody>
          <a:bodyPr/>
          <a:lstStyle/>
          <a:p>
            <a:r>
              <a:rPr lang="en-US" sz="2800" b="1" dirty="0">
                <a:latin typeface="+mn-lt"/>
                <a:cs typeface="Arial" panose="020B0604020202020204" pitchFamily="34" charset="0"/>
              </a:rPr>
              <a:t>Outline</a:t>
            </a:r>
          </a:p>
        </p:txBody>
      </p:sp>
    </p:spTree>
    <p:extLst>
      <p:ext uri="{BB962C8B-B14F-4D97-AF65-F5344CB8AC3E}">
        <p14:creationId xmlns:p14="http://schemas.microsoft.com/office/powerpoint/2010/main" val="1131887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728981"/>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155700"/>
            <a:ext cx="11430000" cy="4545813"/>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77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4322" y="1074420"/>
            <a:ext cx="11334583"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4576" y="5392851"/>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0" name="TextBox 9"/>
          <p:cNvSpPr txBox="1"/>
          <p:nvPr userDrawn="1"/>
        </p:nvSpPr>
        <p:spPr>
          <a:xfrm>
            <a:off x="267162" y="5343836"/>
            <a:ext cx="5384807" cy="276999"/>
          </a:xfrm>
          <a:prstGeom prst="rect">
            <a:avLst/>
          </a:prstGeom>
          <a:noFill/>
        </p:spPr>
        <p:txBody>
          <a:bodyPr wrap="square" rtlCol="0">
            <a:spAutoFit/>
          </a:bodyPr>
          <a:lstStyle/>
          <a:p>
            <a:r>
              <a:rPr lang="en-US" sz="1200" b="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3"/>
            <a:ext cx="8678195"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6"/>
            <a:ext cx="5440515"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Tree>
    <p:extLst>
      <p:ext uri="{BB962C8B-B14F-4D97-AF65-F5344CB8AC3E}">
        <p14:creationId xmlns:p14="http://schemas.microsoft.com/office/powerpoint/2010/main" val="296685146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53005" y="1653735"/>
            <a:ext cx="11425049"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8922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break 2 line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014984"/>
          </a:xfrm>
        </p:spPr>
        <p:txBody>
          <a:bodyPr/>
          <a:lstStyle/>
          <a:p>
            <a:r>
              <a:rPr lang="en-US" dirty="0"/>
              <a:t>Click to edit Master title style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832411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break 1 line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hasCustomPrompt="1"/>
          </p:nvPr>
        </p:nvSpPr>
        <p:spPr>
          <a:xfrm>
            <a:off x="429768" y="1352479"/>
            <a:ext cx="5413469" cy="630867"/>
          </a:xfrm>
        </p:spPr>
        <p:txBody>
          <a:bodyPr/>
          <a:lstStyle>
            <a:lvl1pPr>
              <a:defRPr/>
            </a:lvl1pPr>
          </a:lstStyle>
          <a:p>
            <a:r>
              <a:rPr lang="en-US" dirty="0"/>
              <a:t>Click to edit Master  </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176530"/>
            <a:ext cx="5431021" cy="2967899"/>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79375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504904" cy="1014984"/>
          </a:xfrm>
        </p:spPr>
        <p:txBody>
          <a:bodyPr/>
          <a:lstStyle>
            <a:lvl1pPr>
              <a:lnSpc>
                <a:spcPct val="90000"/>
              </a:lnSpc>
              <a:defRPr sz="320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685153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381931" cy="1014984"/>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988687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5236" cy="1017586"/>
          </a:xfrm>
        </p:spPr>
        <p:txBody>
          <a:bodyPr/>
          <a:lstStyle>
            <a:lvl1pPr>
              <a:lnSpc>
                <a:spcPct val="90000"/>
              </a:lnSpc>
              <a:defRPr sz="3200" baseline="0"/>
            </a:lvl1pPr>
          </a:lstStyle>
          <a:p>
            <a:r>
              <a:rPr lang="en-US" dirty="0"/>
              <a:t>Click to edit Master title style</a:t>
            </a:r>
          </a:p>
        </p:txBody>
      </p:sp>
    </p:spTree>
    <p:extLst>
      <p:ext uri="{BB962C8B-B14F-4D97-AF65-F5344CB8AC3E}">
        <p14:creationId xmlns:p14="http://schemas.microsoft.com/office/powerpoint/2010/main" val="2116771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813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41314" cy="1014984"/>
          </a:xfrm>
        </p:spPr>
        <p:txBody>
          <a:bodyPr/>
          <a:lstStyle>
            <a:lvl1pPr>
              <a:lnSpc>
                <a:spcPct val="90000"/>
              </a:lnSpc>
              <a:defRPr sz="3200"/>
            </a:lvl1pPr>
          </a:lstStyle>
          <a:p>
            <a:r>
              <a:rPr lang="en-US" dirty="0"/>
              <a:t>Click to edit Master title style</a:t>
            </a:r>
          </a:p>
        </p:txBody>
      </p:sp>
      <p:sp>
        <p:nvSpPr>
          <p:cNvPr id="3" name="Text Placeholder 2"/>
          <p:cNvSpPr>
            <a:spLocks noGrp="1"/>
          </p:cNvSpPr>
          <p:nvPr>
            <p:ph type="body" idx="1"/>
          </p:nvPr>
        </p:nvSpPr>
        <p:spPr>
          <a:xfrm>
            <a:off x="536696" y="1510018"/>
            <a:ext cx="5486400"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510018"/>
            <a:ext cx="5486400"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634124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19"/>
            <a:ext cx="11427212" cy="1014984"/>
          </a:xfrm>
        </p:spPr>
        <p:txBody>
          <a:bodyPr/>
          <a:lstStyle>
            <a:lvl1pPr>
              <a:lnSpc>
                <a:spcPct val="90000"/>
              </a:lnSpc>
              <a:defRPr sz="3200"/>
            </a:lvl1pPr>
          </a:lstStyle>
          <a:p>
            <a:r>
              <a:rPr lang="en-US" dirty="0"/>
              <a:t>Click to edit Master title style</a:t>
            </a:r>
          </a:p>
        </p:txBody>
      </p:sp>
      <p:sp>
        <p:nvSpPr>
          <p:cNvPr id="3" name="Text Placeholder 2"/>
          <p:cNvSpPr>
            <a:spLocks noGrp="1"/>
          </p:cNvSpPr>
          <p:nvPr>
            <p:ph type="body" idx="1" hasCustomPrompt="1"/>
          </p:nvPr>
        </p:nvSpPr>
        <p:spPr>
          <a:xfrm>
            <a:off x="536696" y="1510018"/>
            <a:ext cx="3610478" cy="698774"/>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a:t>
            </a:r>
            <a:br>
              <a:rPr lang="en-US" dirty="0"/>
            </a:br>
            <a:r>
              <a:rPr lang="en-US" dirty="0"/>
              <a:t>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510018"/>
            <a:ext cx="3608418" cy="698774"/>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93306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22907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9"/>
          </a:xfrm>
        </p:spPr>
        <p:txBody>
          <a:bodyPr/>
          <a:lstStyle>
            <a:lvl1pPr marL="288918" indent="-288918">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71" indent="-288918">
              <a:buClr>
                <a:schemeClr val="tx1"/>
              </a:buClr>
              <a:buSzPct val="90000"/>
              <a:buFont typeface="Century Gothic" panose="020B0502020202020204" pitchFamily="34" charset="0"/>
              <a:buChar char="–"/>
              <a:defRPr>
                <a:latin typeface="+mn-lt"/>
                <a:cs typeface="Arial" panose="020B0604020202020204" pitchFamily="34" charset="0"/>
              </a:defRPr>
            </a:lvl2pPr>
            <a:lvl3pPr marL="1031849" indent="-288918">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688" indent="-222245">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0288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984234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809968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Dk green picture layout w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1"/>
            <a:ext cx="3846275"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255479"/>
            <a:ext cx="3541945" cy="4361129"/>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Rectangle 15">
            <a:extLst>
              <a:ext uri="{FF2B5EF4-FFF2-40B4-BE49-F238E27FC236}">
                <a16:creationId xmlns:a16="http://schemas.microsoft.com/office/drawing/2014/main" id="{D9E5539C-E23E-4D87-886D-4E570C8A4DC5}"/>
              </a:ext>
            </a:extLst>
          </p:cNvPr>
          <p:cNvSpPr/>
          <p:nvPr userDrawn="1"/>
        </p:nvSpPr>
        <p:spPr>
          <a:xfrm>
            <a:off x="4129320" y="1078991"/>
            <a:ext cx="8062680" cy="5779007"/>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Tree>
    <p:extLst>
      <p:ext uri="{BB962C8B-B14F-4D97-AF65-F5344CB8AC3E}">
        <p14:creationId xmlns:p14="http://schemas.microsoft.com/office/powerpoint/2010/main" val="1638590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endParaRPr lang="en-US"/>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439399"/>
            <a:ext cx="6590749" cy="409856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569449" cy="1100789"/>
          </a:xfrm>
        </p:spPr>
        <p:txBody>
          <a:bodyPr/>
          <a:lstStyle/>
          <a:p>
            <a:r>
              <a:rPr lang="en-US" dirty="0"/>
              <a:t>Click to edit Master title style</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97275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ntent with picture (L) green frame">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19" y="1061548"/>
            <a:ext cx="11487913" cy="579645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192903" y="1061548"/>
            <a:ext cx="4569329" cy="5476412"/>
          </a:xfrm>
        </p:spPr>
        <p:txBody>
          <a:bodyPr/>
          <a:lstStyle/>
          <a:p>
            <a:endParaRPr lang="en-US"/>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28327" y="2342508"/>
            <a:ext cx="6750567" cy="4260765"/>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45878" y="1200079"/>
            <a:ext cx="6847025" cy="692417"/>
          </a:xfrm>
        </p:spPr>
        <p:txBody>
          <a:bodyPr/>
          <a:lstStyle/>
          <a:p>
            <a:r>
              <a:rPr lang="en-US" dirty="0"/>
              <a:t>Click to edit Master title style</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60" name="Freeform: Shape 59">
            <a:extLst>
              <a:ext uri="{FF2B5EF4-FFF2-40B4-BE49-F238E27FC236}">
                <a16:creationId xmlns:a16="http://schemas.microsoft.com/office/drawing/2014/main" id="{5A4A8ECE-C685-4987-A5C3-58EECB462B72}"/>
              </a:ext>
            </a:extLst>
          </p:cNvPr>
          <p:cNvSpPr/>
          <p:nvPr userDrawn="1"/>
        </p:nvSpPr>
        <p:spPr>
          <a:xfrm>
            <a:off x="7192903" y="0"/>
            <a:ext cx="4999097" cy="6537960"/>
          </a:xfrm>
          <a:custGeom>
            <a:avLst/>
            <a:gdLst>
              <a:gd name="connsiteX0" fmla="*/ 0 w 4999097"/>
              <a:gd name="connsiteY0" fmla="*/ 0 h 6537960"/>
              <a:gd name="connsiteX1" fmla="*/ 4999097 w 4999097"/>
              <a:gd name="connsiteY1" fmla="*/ 0 h 6537960"/>
              <a:gd name="connsiteX2" fmla="*/ 4999097 w 4999097"/>
              <a:gd name="connsiteY2" fmla="*/ 6537960 h 6537960"/>
              <a:gd name="connsiteX3" fmla="*/ 4569328 w 4999097"/>
              <a:gd name="connsiteY3" fmla="*/ 6537960 h 6537960"/>
              <a:gd name="connsiteX4" fmla="*/ 4569328 w 4999097"/>
              <a:gd name="connsiteY4" fmla="*/ 1099648 h 6537960"/>
              <a:gd name="connsiteX5" fmla="*/ 0 w 4999097"/>
              <a:gd name="connsiteY5" fmla="*/ 1099648 h 6537960"/>
              <a:gd name="connsiteX6" fmla="*/ 0 w 4999097"/>
              <a:gd name="connsiteY6" fmla="*/ 0 h 653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9097" h="6537960">
                <a:moveTo>
                  <a:pt x="0" y="0"/>
                </a:moveTo>
                <a:lnTo>
                  <a:pt x="4999097" y="0"/>
                </a:lnTo>
                <a:lnTo>
                  <a:pt x="4999097" y="6537960"/>
                </a:lnTo>
                <a:lnTo>
                  <a:pt x="4569328" y="6537960"/>
                </a:lnTo>
                <a:lnTo>
                  <a:pt x="4569328" y="1099648"/>
                </a:lnTo>
                <a:lnTo>
                  <a:pt x="0" y="1099648"/>
                </a:lnTo>
                <a:lnTo>
                  <a:pt x="0" y="0"/>
                </a:lnTo>
                <a:close/>
              </a:path>
            </a:pathLst>
          </a:custGeom>
          <a:solidFill>
            <a:schemeClr val="tx2"/>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Tree>
    <p:extLst>
      <p:ext uri="{BB962C8B-B14F-4D97-AF65-F5344CB8AC3E}">
        <p14:creationId xmlns:p14="http://schemas.microsoft.com/office/powerpoint/2010/main" val="101069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429769" y="1061548"/>
            <a:ext cx="4569329" cy="5476412"/>
          </a:xfrm>
        </p:spPr>
        <p:txBody>
          <a:bodyPr/>
          <a:lstStyle/>
          <a:p>
            <a:endParaRPr lang="en-US"/>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5154293" y="2524539"/>
            <a:ext cx="6912597" cy="4013421"/>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5154547" y="1352479"/>
            <a:ext cx="6890257" cy="1100789"/>
          </a:xfrm>
        </p:spPr>
        <p:txBody>
          <a:bodyPr/>
          <a:lstStyle/>
          <a:p>
            <a:r>
              <a:rPr lang="en-US" dirty="0"/>
              <a:t>Click to edit Master title style</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053738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ent with 1 line title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endParaRPr lang="en-US"/>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324100"/>
            <a:ext cx="6590749" cy="4213860"/>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352479"/>
            <a:ext cx="6569449" cy="717621"/>
          </a:xfrm>
        </p:spPr>
        <p:txBody>
          <a:bodyPr/>
          <a:lstStyle/>
          <a:p>
            <a:r>
              <a:rPr lang="en-US" dirty="0"/>
              <a:t>Click to edit Master title style</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586453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ntent with picture (R)">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431992C-0C54-420C-9840-985D3FDE1808}"/>
              </a:ext>
            </a:extLst>
          </p:cNvPr>
          <p:cNvSpPr/>
          <p:nvPr userDrawn="1"/>
        </p:nvSpPr>
        <p:spPr>
          <a:xfrm>
            <a:off x="274320" y="1061548"/>
            <a:ext cx="11917681" cy="5476412"/>
          </a:xfrm>
          <a:prstGeom prst="rect">
            <a:avLst/>
          </a:prstGeom>
          <a:solidFill>
            <a:srgbClr val="C7C7C7"/>
          </a:solid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a:solidFill>
                <a:schemeClr val="tx1"/>
              </a:solidFill>
            </a:endParaRPr>
          </a:p>
        </p:txBody>
      </p:sp>
      <p:sp>
        <p:nvSpPr>
          <p:cNvPr id="9" name="Picture Placeholder 8">
            <a:extLst>
              <a:ext uri="{FF2B5EF4-FFF2-40B4-BE49-F238E27FC236}">
                <a16:creationId xmlns:a16="http://schemas.microsoft.com/office/drawing/2014/main" id="{25771F2B-1485-44F8-BB2A-B2108A06147B}"/>
              </a:ext>
            </a:extLst>
          </p:cNvPr>
          <p:cNvSpPr>
            <a:spLocks noGrp="1"/>
          </p:cNvSpPr>
          <p:nvPr>
            <p:ph type="pic" sz="quarter" idx="10"/>
          </p:nvPr>
        </p:nvSpPr>
        <p:spPr>
          <a:xfrm>
            <a:off x="7254263" y="1061548"/>
            <a:ext cx="4569329" cy="5476412"/>
          </a:xfrm>
        </p:spPr>
        <p:txBody>
          <a:bodyPr/>
          <a:lstStyle/>
          <a:p>
            <a:endParaRPr lang="en-US"/>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295105" y="2464904"/>
            <a:ext cx="6821312" cy="407305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16405" y="1182758"/>
            <a:ext cx="6821312" cy="1023730"/>
          </a:xfrm>
        </p:spPr>
        <p:txBody>
          <a:bodyPr/>
          <a:lstStyle/>
          <a:p>
            <a:r>
              <a:rPr lang="en-US" dirty="0"/>
              <a:t>Click to edit Master title style</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2" name="Rectangle 6">
            <a:extLst>
              <a:ext uri="{FF2B5EF4-FFF2-40B4-BE49-F238E27FC236}">
                <a16:creationId xmlns:a16="http://schemas.microsoft.com/office/drawing/2014/main" id="{A28E6D1F-0A06-4CB6-9205-F2F60BB1C0D3}"/>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146120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p>
        </p:txBody>
      </p:sp>
      <p:sp>
        <p:nvSpPr>
          <p:cNvPr id="2" name="Title 1"/>
          <p:cNvSpPr>
            <a:spLocks noGrp="1"/>
          </p:cNvSpPr>
          <p:nvPr>
            <p:ph type="title"/>
          </p:nvPr>
        </p:nvSpPr>
        <p:spPr>
          <a:xfrm>
            <a:off x="429769" y="274319"/>
            <a:ext cx="11000232" cy="1014984"/>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857877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35008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728981"/>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155700"/>
            <a:ext cx="11430000" cy="4545813"/>
          </a:xfrm>
        </p:spPr>
        <p:txBody>
          <a:bodyPr/>
          <a:lstStyle>
            <a:lvl1pPr marL="288918" indent="-288918">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71" indent="-288918">
              <a:buClr>
                <a:schemeClr val="tx1"/>
              </a:buClr>
              <a:buSzPct val="90000"/>
              <a:buFont typeface="Century Gothic" panose="020B0502020202020204" pitchFamily="34" charset="0"/>
              <a:buChar char="–"/>
              <a:defRPr>
                <a:latin typeface="+mn-lt"/>
                <a:cs typeface="Arial" panose="020B0604020202020204" pitchFamily="34" charset="0"/>
              </a:defRPr>
            </a:lvl2pPr>
            <a:lvl3pPr marL="1031849" indent="-288918">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688" indent="-222245">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968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657758"/>
            <a:ext cx="5840589" cy="5047842"/>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657758"/>
            <a:ext cx="5840589" cy="5047842"/>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6"/>
            <a:ext cx="5840589" cy="709721"/>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6"/>
            <a:ext cx="5840589" cy="709721"/>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988084"/>
            <a:ext cx="5821682" cy="611834"/>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703712"/>
            <a:ext cx="5783766" cy="4590555"/>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988084"/>
            <a:ext cx="5840589" cy="611834"/>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703712"/>
            <a:ext cx="5785575" cy="4590555"/>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278875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168906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4089862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5_Dk green picture layout w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56C1841-4413-4AF7-BA7D-9B3033762A72}"/>
              </a:ext>
            </a:extLst>
          </p:cNvPr>
          <p:cNvSpPr/>
          <p:nvPr userDrawn="1"/>
        </p:nvSpPr>
        <p:spPr>
          <a:xfrm>
            <a:off x="6031924" y="3569334"/>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id="{CB02BB18-66F2-4BE2-AAC8-C7C310FDDF7F}"/>
              </a:ext>
            </a:extLst>
          </p:cNvPr>
          <p:cNvSpPr/>
          <p:nvPr userDrawn="1"/>
        </p:nvSpPr>
        <p:spPr>
          <a:xfrm>
            <a:off x="6432353" y="-1"/>
            <a:ext cx="5759647" cy="3288665"/>
          </a:xfrm>
          <a:prstGeom prst="rect">
            <a:avLst/>
          </a:prstGeom>
          <a:solidFill>
            <a:srgbClr val="CBCBCB"/>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latin typeface="Century Gothic" panose="020B0502020202020204" pitchFamily="34" charset="0"/>
              <a:cs typeface="Arial" charset="0"/>
            </a:endParaRP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451013" y="505527"/>
            <a:ext cx="5329879" cy="2770437"/>
          </a:xfrm>
          <a:noFill/>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429767" y="274321"/>
            <a:ext cx="5911397" cy="699714"/>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429768" y="1152940"/>
            <a:ext cx="5373874" cy="5625592"/>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6" name="Picture Placeholder 13">
            <a:extLst>
              <a:ext uri="{FF2B5EF4-FFF2-40B4-BE49-F238E27FC236}">
                <a16:creationId xmlns:a16="http://schemas.microsoft.com/office/drawing/2014/main" id="{3924185B-449C-4A9C-8023-9C8C30499A40}"/>
              </a:ext>
            </a:extLst>
          </p:cNvPr>
          <p:cNvSpPr>
            <a:spLocks noGrp="1"/>
          </p:cNvSpPr>
          <p:nvPr>
            <p:ph type="pic" sz="quarter" idx="11"/>
          </p:nvPr>
        </p:nvSpPr>
        <p:spPr>
          <a:xfrm>
            <a:off x="6031924" y="3575554"/>
            <a:ext cx="5748969" cy="2770776"/>
          </a:xfrm>
          <a:noFill/>
        </p:spPr>
        <p:txBody>
          <a:bodyPr/>
          <a:lstStyle>
            <a:lvl1pPr marL="0" indent="0">
              <a:buNone/>
              <a:defRPr/>
            </a:lvl1pPr>
          </a:lstStyle>
          <a:p>
            <a:r>
              <a:rPr lang="en-US"/>
              <a:t>Click icon to add picture</a:t>
            </a:r>
          </a:p>
        </p:txBody>
      </p:sp>
      <p:sp>
        <p:nvSpPr>
          <p:cNvPr id="17" name="Rectangle 6">
            <a:extLst>
              <a:ext uri="{FF2B5EF4-FFF2-40B4-BE49-F238E27FC236}">
                <a16:creationId xmlns:a16="http://schemas.microsoft.com/office/drawing/2014/main" id="{385D7318-24F7-4DFE-A45A-C54BCFADED84}"/>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8" name="Rectangle 17">
            <a:extLst>
              <a:ext uri="{FF2B5EF4-FFF2-40B4-BE49-F238E27FC236}">
                <a16:creationId xmlns:a16="http://schemas.microsoft.com/office/drawing/2014/main" id="{DB02C364-70E4-4D7A-8904-3011CE6A868D}"/>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FDBFD9B-8311-47C0-BBE5-4D8A347DDFF0}"/>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2AD1B1CD-2008-4490-A3CF-490FEC8814A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298738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256032"/>
            <a:ext cx="11515053"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68224" y="1443386"/>
            <a:ext cx="1152352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079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53006" y="1653735"/>
            <a:ext cx="11425049" cy="4047779"/>
          </a:xfrm>
        </p:spPr>
        <p:txBody>
          <a:bodyPr/>
          <a:lstStyle>
            <a:lvl1pPr marL="288918" indent="-288918">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71" indent="-288918">
              <a:buClr>
                <a:schemeClr val="tx1"/>
              </a:buClr>
              <a:buSzPct val="90000"/>
              <a:buFont typeface="Century Gothic" panose="020B0502020202020204" pitchFamily="34" charset="0"/>
              <a:buChar char="–"/>
              <a:defRPr>
                <a:latin typeface="+mn-lt"/>
                <a:cs typeface="Arial" panose="020B0604020202020204" pitchFamily="34" charset="0"/>
              </a:defRPr>
            </a:lvl2pPr>
            <a:lvl3pPr marL="1031849" indent="-288918">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688" indent="-222245">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394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2 line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1" b="-1"/>
          <a:stretch/>
        </p:blipFill>
        <p:spPr>
          <a:xfrm>
            <a:off x="6096000" y="1078993"/>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3"/>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014984"/>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8" y="2891883"/>
            <a:ext cx="5431021" cy="2252547"/>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Tree>
    <p:extLst>
      <p:ext uri="{BB962C8B-B14F-4D97-AF65-F5344CB8AC3E}">
        <p14:creationId xmlns:p14="http://schemas.microsoft.com/office/powerpoint/2010/main" val="230402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break 1 line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1" b="-1"/>
          <a:stretch/>
        </p:blipFill>
        <p:spPr>
          <a:xfrm>
            <a:off x="6096000" y="1078993"/>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3"/>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hasCustomPrompt="1"/>
          </p:nvPr>
        </p:nvSpPr>
        <p:spPr>
          <a:xfrm>
            <a:off x="429768" y="1352480"/>
            <a:ext cx="5413469" cy="630867"/>
          </a:xfrm>
        </p:spPr>
        <p:txBody>
          <a:bodyPr/>
          <a:lstStyle>
            <a:lvl1pPr>
              <a:defRPr/>
            </a:lvl1pPr>
          </a:lstStyle>
          <a:p>
            <a:r>
              <a:rPr lang="en-US" dirty="0"/>
              <a:t>Click to edit Master  </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8" y="2176531"/>
            <a:ext cx="5431021" cy="2967899"/>
          </a:xfrm>
        </p:spPr>
        <p:txBody>
          <a:bodyPr/>
          <a:lstStyle>
            <a:lvl1pPr marL="287331" indent="-287331">
              <a:buClr>
                <a:schemeClr val="tx1"/>
              </a:buClr>
              <a:buFont typeface="Century Gothic" panose="020B0502020202020204" pitchFamily="34" charset="0"/>
              <a:buChar char="•"/>
              <a:defRPr sz="2000">
                <a:latin typeface="Century Gothic" panose="020B0502020202020204" pitchFamily="34" charset="0"/>
              </a:defRPr>
            </a:lvl1pPr>
            <a:lvl2pPr marL="688957" indent="-285744">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688" indent="-222245">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1"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5"/>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sz="1400">
              <a:latin typeface="Century Gothic" panose="020B0502020202020204" pitchFamily="34" charset="0"/>
            </a:endParaRPr>
          </a:p>
        </p:txBody>
      </p:sp>
    </p:spTree>
    <p:extLst>
      <p:ext uri="{BB962C8B-B14F-4D97-AF65-F5344CB8AC3E}">
        <p14:creationId xmlns:p14="http://schemas.microsoft.com/office/powerpoint/2010/main" val="731022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image" Target="../media/image5.png"/><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101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5"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2"/>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0" y="6616607"/>
            <a:ext cx="280401" cy="152400"/>
          </a:xfrm>
          <a:prstGeom prst="rect">
            <a:avLst/>
          </a:prstGeom>
          <a:noFill/>
          <a:ln w="9525">
            <a:noFill/>
            <a:miter lim="800000"/>
            <a:headEnd/>
            <a:tailEnd/>
          </a:ln>
          <a:effectLst/>
        </p:spPr>
        <p:txBody>
          <a:bodyPr lIns="0" tIns="0" rIns="0" bIns="0"/>
          <a:lstStyle/>
          <a:p>
            <a:pPr algn="ctr" defTabSz="173034">
              <a:lnSpc>
                <a:spcPct val="90000"/>
              </a:lnSpc>
              <a:tabLst>
                <a:tab pos="230182"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4">
                <a:lnSpc>
                  <a:spcPct val="90000"/>
                </a:lnSpc>
                <a:tabLst>
                  <a:tab pos="230182" algn="l"/>
                </a:tabLst>
                <a:defRPr/>
              </a:pPr>
              <a:t>‹#›</a:t>
            </a:fld>
            <a:endParaRPr lang="en-US" sz="900">
              <a:solidFill>
                <a:schemeClr val="bg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13129" y="6477001"/>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3" y="6583680"/>
            <a:ext cx="3860800" cy="182563"/>
          </a:xfrm>
          <a:prstGeom prst="rect">
            <a:avLst/>
          </a:prstGeom>
          <a:ln/>
        </p:spPr>
        <p:txBody>
          <a:bodyPr anchor="ctr"/>
          <a:lstStyle/>
          <a:p>
            <a:pPr algn="r"/>
            <a:r>
              <a:rPr lang="en-US" sz="1000">
                <a:solidFill>
                  <a:srgbClr val="BFBFBF"/>
                </a:solidFill>
                <a:latin typeface="+mn-lt"/>
                <a:cs typeface="Arial" pitchFamily="34" charset="0"/>
              </a:rPr>
              <a:t>  Business Sensitive</a:t>
            </a:r>
          </a:p>
        </p:txBody>
      </p:sp>
    </p:spTree>
    <p:extLst>
      <p:ext uri="{BB962C8B-B14F-4D97-AF65-F5344CB8AC3E}">
        <p14:creationId xmlns:p14="http://schemas.microsoft.com/office/powerpoint/2010/main" val="20872895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189" algn="l" rtl="0" eaLnBrk="1" fontAlgn="base" hangingPunct="1">
        <a:lnSpc>
          <a:spcPct val="85000"/>
        </a:lnSpc>
        <a:spcBef>
          <a:spcPct val="0"/>
        </a:spcBef>
        <a:spcAft>
          <a:spcPct val="0"/>
        </a:spcAft>
        <a:defRPr sz="3000">
          <a:solidFill>
            <a:srgbClr val="006C3A"/>
          </a:solidFill>
          <a:latin typeface="Arial Black" pitchFamily="34" charset="0"/>
        </a:defRPr>
      </a:lvl6pPr>
      <a:lvl7pPr marL="914377" algn="l" rtl="0" eaLnBrk="1" fontAlgn="base" hangingPunct="1">
        <a:lnSpc>
          <a:spcPct val="85000"/>
        </a:lnSpc>
        <a:spcBef>
          <a:spcPct val="0"/>
        </a:spcBef>
        <a:spcAft>
          <a:spcPct val="0"/>
        </a:spcAft>
        <a:defRPr sz="3000">
          <a:solidFill>
            <a:srgbClr val="006C3A"/>
          </a:solidFill>
          <a:latin typeface="Arial Black" pitchFamily="34" charset="0"/>
        </a:defRPr>
      </a:lvl7pPr>
      <a:lvl8pPr marL="1371566" algn="l" rtl="0" eaLnBrk="1" fontAlgn="base" hangingPunct="1">
        <a:lnSpc>
          <a:spcPct val="85000"/>
        </a:lnSpc>
        <a:spcBef>
          <a:spcPct val="0"/>
        </a:spcBef>
        <a:spcAft>
          <a:spcPct val="0"/>
        </a:spcAft>
        <a:defRPr sz="3000">
          <a:solidFill>
            <a:srgbClr val="006C3A"/>
          </a:solidFill>
          <a:latin typeface="Arial Black" pitchFamily="34" charset="0"/>
        </a:defRPr>
      </a:lvl8pPr>
      <a:lvl9pPr marL="1828754"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1" indent="-287331"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57" indent="-285744"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62" indent="-285744"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59" indent="-173034"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688" indent="-222245"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101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33436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4JH00023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241119" y="840429"/>
            <a:ext cx="6235881" cy="161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spcBef>
                <a:spcPct val="15000"/>
              </a:spcBef>
              <a:defRPr/>
            </a:pPr>
            <a:r>
              <a:rPr lang="en-US" sz="2000" b="1" dirty="0">
                <a:solidFill>
                  <a:srgbClr val="006600"/>
                </a:solidFill>
                <a:latin typeface="Arial" panose="020B0604020202020204" pitchFamily="34" charset="0"/>
                <a:cs typeface="Arial" panose="020B0604020202020204" pitchFamily="34" charset="0"/>
              </a:rPr>
              <a:t>Scientific Challenge</a:t>
            </a:r>
          </a:p>
          <a:p>
            <a:pPr marL="285750" indent="-285750">
              <a:spcBef>
                <a:spcPct val="15000"/>
              </a:spcBef>
              <a:buFont typeface="Arial" pitchFamily="34" charset="0"/>
              <a:buChar char="●"/>
              <a:defRPr/>
            </a:pPr>
            <a:r>
              <a:rPr lang="en-US" sz="1600" dirty="0">
                <a:solidFill>
                  <a:prstClr val="black"/>
                </a:solidFill>
                <a:latin typeface="Arial" panose="020B0604020202020204" pitchFamily="34" charset="0"/>
                <a:cs typeface="Arial" panose="020B0604020202020204" pitchFamily="34" charset="0"/>
              </a:rPr>
              <a:t>Calibration and uncertainty quantification (UQ) of E3SM land model (ELM) is critical to advance predictive understanding of ecosystems’ response to climate change. However, current UQ methods are typically computationally expensive, which limits their applicability for site-level model calibration.</a:t>
            </a:r>
          </a:p>
        </p:txBody>
      </p:sp>
      <p:sp>
        <p:nvSpPr>
          <p:cNvPr id="3076" name="Rectangle 5"/>
          <p:cNvSpPr>
            <a:spLocks noChangeArrowheads="1"/>
          </p:cNvSpPr>
          <p:nvPr/>
        </p:nvSpPr>
        <p:spPr bwMode="auto">
          <a:xfrm>
            <a:off x="0" y="224135"/>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rgbClr val="006600"/>
                </a:solidFill>
                <a:latin typeface="Arial" panose="020B0604020202020204" pitchFamily="34" charset="0"/>
              </a:rPr>
              <a:t>Advancing E3SM Land Model Calibration using AI-based UQ </a:t>
            </a: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241119" y="2477295"/>
            <a:ext cx="6312081" cy="189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spcBef>
                <a:spcPct val="15000"/>
              </a:spcBef>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spcBef>
                <a:spcPct val="15000"/>
              </a:spcBef>
              <a:buFont typeface="Arial" pitchFamily="34" charset="0"/>
              <a:buChar char="●"/>
              <a:defRPr/>
            </a:pPr>
            <a:r>
              <a:rPr lang="en-US" sz="1600" dirty="0">
                <a:solidFill>
                  <a:prstClr val="black"/>
                </a:solidFill>
                <a:latin typeface="Arial" panose="020B0604020202020204" pitchFamily="34" charset="0"/>
                <a:cs typeface="Arial" panose="020B0604020202020204" pitchFamily="34" charset="0"/>
              </a:rPr>
              <a:t>This study developed a computationally efficient UQ method, called DBUQ, based on generative artificial intelligence (AI).</a:t>
            </a:r>
          </a:p>
          <a:p>
            <a:pPr marL="285750" indent="-285750">
              <a:spcBef>
                <a:spcPct val="15000"/>
              </a:spcBef>
              <a:buFont typeface="Arial" pitchFamily="34" charset="0"/>
              <a:buChar char="●"/>
              <a:defRPr/>
            </a:pPr>
            <a:r>
              <a:rPr lang="en-US" sz="1600" dirty="0">
                <a:solidFill>
                  <a:prstClr val="black"/>
                </a:solidFill>
                <a:latin typeface="Arial" panose="020B0604020202020204" pitchFamily="34" charset="0"/>
                <a:cs typeface="Arial" panose="020B0604020202020204" pitchFamily="34" charset="0"/>
              </a:rPr>
              <a:t>Applying DBUQ to calibrate the ELM at the Missouri Ozark </a:t>
            </a:r>
            <a:r>
              <a:rPr lang="en-US" sz="1600" dirty="0" err="1">
                <a:solidFill>
                  <a:prstClr val="black"/>
                </a:solidFill>
                <a:latin typeface="Arial" panose="020B0604020202020204" pitchFamily="34" charset="0"/>
                <a:cs typeface="Arial" panose="020B0604020202020204" pitchFamily="34" charset="0"/>
              </a:rPr>
              <a:t>AmeriFlux</a:t>
            </a:r>
            <a:r>
              <a:rPr lang="en-US" sz="1600" dirty="0">
                <a:solidFill>
                  <a:prstClr val="black"/>
                </a:solidFill>
                <a:latin typeface="Arial" panose="020B0604020202020204" pitchFamily="34" charset="0"/>
                <a:cs typeface="Arial" panose="020B0604020202020204" pitchFamily="34" charset="0"/>
              </a:rPr>
              <a:t> forest site showed that it accurately quantifies parameter uncertainty with a 30X speedup compared to Markov Chain Monte Carlo (MCMC) sampling.</a:t>
            </a:r>
          </a:p>
        </p:txBody>
      </p:sp>
      <p:sp>
        <p:nvSpPr>
          <p:cNvPr id="4" name="TextBox 3">
            <a:extLst>
              <a:ext uri="{FF2B5EF4-FFF2-40B4-BE49-F238E27FC236}">
                <a16:creationId xmlns:a16="http://schemas.microsoft.com/office/drawing/2014/main" id="{5FD80B73-74BC-5EE3-F0B1-15577A7299A8}"/>
              </a:ext>
            </a:extLst>
          </p:cNvPr>
          <p:cNvSpPr txBox="1"/>
          <p:nvPr/>
        </p:nvSpPr>
        <p:spPr>
          <a:xfrm>
            <a:off x="3259985" y="6306922"/>
            <a:ext cx="8915400"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Lu, D., Liu, Y., Zhang, Z., Bao, F., &amp; Zhang, G. (2024). A diffusion-based uncertainty quantification method to advance E3SM land model calibration. Journal of Geophysical Research: Machine Learning and Computation, </a:t>
            </a:r>
            <a:r>
              <a:rPr lang="en-US" sz="1200" dirty="0">
                <a:latin typeface="Arial" panose="020B0604020202020204" pitchFamily="34" charset="0"/>
                <a:cs typeface="Arial" panose="020B0604020202020204" pitchFamily="34" charset="0"/>
                <a:hlinkClick r:id="rId3"/>
              </a:rPr>
              <a:t>https://doi.org/10.1029/2024JH000234</a:t>
            </a:r>
            <a:endParaRPr lang="en-US" sz="1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AD0DB171-6BEF-09EC-3895-C3AFDB513B95}"/>
              </a:ext>
            </a:extLst>
          </p:cNvPr>
          <p:cNvSpPr>
            <a:spLocks noChangeArrowheads="1"/>
          </p:cNvSpPr>
          <p:nvPr/>
        </p:nvSpPr>
        <p:spPr bwMode="auto">
          <a:xfrm>
            <a:off x="241120" y="4397958"/>
            <a:ext cx="6446896" cy="177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5000"/>
              </a:spcBef>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eaLnBrk="1" hangingPunct="1">
              <a:spcBef>
                <a:spcPct val="15000"/>
              </a:spcBef>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The efficiency of DBUQ marks a significant advancement in model calibration and UQ, enabling precise, site-specific parameter estimation on a global scale. </a:t>
            </a:r>
          </a:p>
          <a:p>
            <a:pPr marL="283464" indent="-283464" eaLnBrk="1" hangingPunct="1">
              <a:spcBef>
                <a:spcPct val="15000"/>
              </a:spcBef>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The calibrated ELM with UQ can improve understanding of climate impact on ecosystem and inform climate-resilient decision-making.</a:t>
            </a:r>
          </a:p>
        </p:txBody>
      </p:sp>
      <p:sp>
        <p:nvSpPr>
          <p:cNvPr id="3" name="TextBox 2">
            <a:extLst>
              <a:ext uri="{FF2B5EF4-FFF2-40B4-BE49-F238E27FC236}">
                <a16:creationId xmlns:a16="http://schemas.microsoft.com/office/drawing/2014/main" id="{B77E740C-D225-4EFD-6B0E-30570EE2CB19}"/>
              </a:ext>
            </a:extLst>
          </p:cNvPr>
          <p:cNvSpPr txBox="1"/>
          <p:nvPr/>
        </p:nvSpPr>
        <p:spPr>
          <a:xfrm>
            <a:off x="6688017" y="2602671"/>
            <a:ext cx="5380892" cy="757130"/>
          </a:xfrm>
          <a:prstGeom prst="rect">
            <a:avLst/>
          </a:prstGeom>
          <a:noFill/>
        </p:spPr>
        <p:txBody>
          <a:bodyPr wrap="square" rtlCol="0">
            <a:spAutoFit/>
          </a:bodyPr>
          <a:lstStyle/>
          <a:p>
            <a:pPr>
              <a:lnSpc>
                <a:spcPct val="90000"/>
              </a:lnSpc>
              <a:spcAft>
                <a:spcPts val="600"/>
              </a:spcAft>
            </a:pPr>
            <a:r>
              <a:rPr lang="en-US" sz="1600" dirty="0">
                <a:cs typeface="Arial" panose="020B0604020202020204" pitchFamily="34" charset="0"/>
              </a:rPr>
              <a:t>DBUQ yields a posterior distribution for quantifying parameter uncertainty in the ELM that is comparable to that produced by MCMC sampling yet requires 30X less computing time.</a:t>
            </a:r>
          </a:p>
        </p:txBody>
      </p:sp>
      <p:pic>
        <p:nvPicPr>
          <p:cNvPr id="9" name="Picture 8" descr="A group of green and white graphs&#10;&#10;Description automatically generated">
            <a:extLst>
              <a:ext uri="{FF2B5EF4-FFF2-40B4-BE49-F238E27FC236}">
                <a16:creationId xmlns:a16="http://schemas.microsoft.com/office/drawing/2014/main" id="{CEB6ACC4-C9C0-53DF-4780-0C0EF45BCC2D}"/>
              </a:ext>
            </a:extLst>
          </p:cNvPr>
          <p:cNvPicPr>
            <a:picLocks noChangeAspect="1"/>
          </p:cNvPicPr>
          <p:nvPr/>
        </p:nvPicPr>
        <p:blipFill rotWithShape="1">
          <a:blip r:embed="rId4">
            <a:extLst>
              <a:ext uri="{28A0092B-C50C-407E-A947-70E740481C1C}">
                <a14:useLocalDpi xmlns:a14="http://schemas.microsoft.com/office/drawing/2010/main" val="0"/>
              </a:ext>
            </a:extLst>
          </a:blip>
          <a:srcRect l="-1" r="13947"/>
          <a:stretch/>
        </p:blipFill>
        <p:spPr>
          <a:xfrm>
            <a:off x="6588981" y="945755"/>
            <a:ext cx="5479927" cy="1615762"/>
          </a:xfrm>
          <a:prstGeom prst="rect">
            <a:avLst/>
          </a:prstGeom>
        </p:spPr>
      </p:pic>
      <p:pic>
        <p:nvPicPr>
          <p:cNvPr id="12" name="Picture 11" descr="A graph with numbers and colored boxes&#10;&#10;Description automatically generated with medium confidence">
            <a:extLst>
              <a:ext uri="{FF2B5EF4-FFF2-40B4-BE49-F238E27FC236}">
                <a16:creationId xmlns:a16="http://schemas.microsoft.com/office/drawing/2014/main" id="{38BD0CA6-A2AA-AC30-7D51-37E4F2178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603" y="3400955"/>
            <a:ext cx="2551997" cy="2040135"/>
          </a:xfrm>
          <a:prstGeom prst="rect">
            <a:avLst/>
          </a:prstGeom>
        </p:spPr>
      </p:pic>
      <p:sp>
        <p:nvSpPr>
          <p:cNvPr id="14" name="TextBox 13">
            <a:extLst>
              <a:ext uri="{FF2B5EF4-FFF2-40B4-BE49-F238E27FC236}">
                <a16:creationId xmlns:a16="http://schemas.microsoft.com/office/drawing/2014/main" id="{2D2DA0D5-B9B2-DD1C-939A-F7A744E71067}"/>
              </a:ext>
            </a:extLst>
          </p:cNvPr>
          <p:cNvSpPr txBox="1"/>
          <p:nvPr/>
        </p:nvSpPr>
        <p:spPr>
          <a:xfrm>
            <a:off x="6833718" y="5415070"/>
            <a:ext cx="5243564" cy="757130"/>
          </a:xfrm>
          <a:prstGeom prst="rect">
            <a:avLst/>
          </a:prstGeom>
          <a:noFill/>
        </p:spPr>
        <p:txBody>
          <a:bodyPr wrap="square">
            <a:spAutoFit/>
          </a:bodyPr>
          <a:lstStyle/>
          <a:p>
            <a:pPr>
              <a:lnSpc>
                <a:spcPct val="90000"/>
              </a:lnSpc>
              <a:spcAft>
                <a:spcPts val="600"/>
              </a:spcAft>
            </a:pPr>
            <a:r>
              <a:rPr lang="en-US" sz="1600" dirty="0">
                <a:cs typeface="Arial" panose="020B0604020202020204" pitchFamily="34" charset="0"/>
              </a:rPr>
              <a:t>Prediction uncertainty on latent heat flux (LH) produced by DBUQ and MCMC closely mirror each other and effectively encapsulate the observed data.</a:t>
            </a:r>
          </a:p>
        </p:txBody>
      </p:sp>
    </p:spTree>
    <p:extLst>
      <p:ext uri="{BB962C8B-B14F-4D97-AF65-F5344CB8AC3E}">
        <p14:creationId xmlns:p14="http://schemas.microsoft.com/office/powerpoint/2010/main" val="24586319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RNL">
  <a:themeElements>
    <a:clrScheme name="190913 ORNL test palette">
      <a:dk1>
        <a:sysClr val="windowText" lastClr="000000"/>
      </a:dk1>
      <a:lt1>
        <a:sysClr val="window" lastClr="FFFFFF"/>
      </a:lt1>
      <a:dk2>
        <a:srgbClr val="447E59"/>
      </a:dk2>
      <a:lt2>
        <a:srgbClr val="FFFFFF"/>
      </a:lt2>
      <a:accent1>
        <a:srgbClr val="33A3AF"/>
      </a:accent1>
      <a:accent2>
        <a:srgbClr val="85B248"/>
      </a:accent2>
      <a:accent3>
        <a:srgbClr val="2685C0"/>
      </a:accent3>
      <a:accent4>
        <a:srgbClr val="DDAC53"/>
      </a:accent4>
      <a:accent5>
        <a:srgbClr val="919785"/>
      </a:accent5>
      <a:accent6>
        <a:srgbClr val="CB4D3D"/>
      </a:accent6>
      <a:hlink>
        <a:srgbClr val="397D52"/>
      </a:hlink>
      <a:folHlink>
        <a:srgbClr val="00AAE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id="{DEAE73E1-095F-4700-9CC1-710631439E80}" vid="{54F9241E-DCB7-4405-BEA7-51AC7D8A9B53}"/>
    </a:ext>
  </a:extLst>
</a:theme>
</file>

<file path=ppt/theme/theme3.xml><?xml version="1.0" encoding="utf-8"?>
<a:theme xmlns:a="http://schemas.openxmlformats.org/drawingml/2006/main" name="1_ORNL">
  <a:themeElements>
    <a:clrScheme name="190913 ORNL test palette">
      <a:dk1>
        <a:sysClr val="windowText" lastClr="000000"/>
      </a:dk1>
      <a:lt1>
        <a:sysClr val="window" lastClr="FFFFFF"/>
      </a:lt1>
      <a:dk2>
        <a:srgbClr val="447E59"/>
      </a:dk2>
      <a:lt2>
        <a:srgbClr val="FFFFFF"/>
      </a:lt2>
      <a:accent1>
        <a:srgbClr val="33A3AF"/>
      </a:accent1>
      <a:accent2>
        <a:srgbClr val="85B248"/>
      </a:accent2>
      <a:accent3>
        <a:srgbClr val="2685C0"/>
      </a:accent3>
      <a:accent4>
        <a:srgbClr val="DDAC53"/>
      </a:accent4>
      <a:accent5>
        <a:srgbClr val="919785"/>
      </a:accent5>
      <a:accent6>
        <a:srgbClr val="CB4D3D"/>
      </a:accent6>
      <a:hlink>
        <a:srgbClr val="397D52"/>
      </a:hlink>
      <a:folHlink>
        <a:srgbClr val="00AAE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2022-0303" id="{A635B8C4-13BE-46B5-9CEC-73315059DC59}" vid="{228EF6DB-4120-43C8-AC09-333F0FEFFF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3.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 template</Template>
  <TotalTime>4601</TotalTime>
  <Words>652</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Arial Black</vt:lpstr>
      <vt:lpstr>Calibri</vt:lpstr>
      <vt:lpstr>Century Gothic</vt:lpstr>
      <vt:lpstr>Nunito Sans</vt:lpstr>
      <vt:lpstr>Open Sans</vt:lpstr>
      <vt:lpstr>Times New Roman</vt:lpstr>
      <vt:lpstr>1_Office Theme</vt:lpstr>
      <vt:lpstr>ORNL</vt:lpstr>
      <vt:lpstr>1_ORNL</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Dan Lu</cp:lastModifiedBy>
  <cp:revision>203</cp:revision>
  <cp:lastPrinted>2022-03-28T16:23:10Z</cp:lastPrinted>
  <dcterms:created xsi:type="dcterms:W3CDTF">2019-02-27T15:57:00Z</dcterms:created>
  <dcterms:modified xsi:type="dcterms:W3CDTF">2024-07-18T18:32:41Z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