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ndy, Beth E" initials="MBE" lastIdx="14" clrIdx="0">
    <p:extLst>
      <p:ext uri="{19B8F6BF-5375-455C-9EA6-DF929625EA0E}">
        <p15:presenceInfo xmlns:p15="http://schemas.microsoft.com/office/powerpoint/2012/main" userId="S::beth.mundy@pnnl.gov::09c03546-1d2d-4d82-89e1-bb5e2a2e687b" providerId="AD"/>
      </p:ext>
    </p:extLst>
  </p:cmAuthor>
  <p:cmAuthor id="2" name="Rice, Jennie S" initials="RJS" lastIdx="2" clrIdx="1">
    <p:extLst>
      <p:ext uri="{19B8F6BF-5375-455C-9EA6-DF929625EA0E}">
        <p15:presenceInfo xmlns:p15="http://schemas.microsoft.com/office/powerpoint/2012/main" userId="S::jennie.rice@pnnl.gov::c25ef22d-ccff-4345-a027-1c307086bae8" providerId="AD"/>
      </p:ext>
    </p:extLst>
  </p:cmAuthor>
  <p:cmAuthor id="3" name="Tackett, Susan M" initials="TSM" lastIdx="7" clrIdx="2">
    <p:extLst>
      <p:ext uri="{19B8F6BF-5375-455C-9EA6-DF929625EA0E}">
        <p15:presenceInfo xmlns:p15="http://schemas.microsoft.com/office/powerpoint/2012/main" userId="S::susan.tackett@pnnl.gov::167ce18c-b39f-4abc-bc03-028e1caa666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C0DD228-4C80-411C-B0A0-50CCCFE7F84D}" v="21" dt="2022-01-13T19:09:38.1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4" autoAdjust="0"/>
    <p:restoredTop sz="94593" autoAdjust="0"/>
  </p:normalViewPr>
  <p:slideViewPr>
    <p:cSldViewPr>
      <p:cViewPr varScale="1">
        <p:scale>
          <a:sx n="123" d="100"/>
          <a:sy n="123" d="100"/>
        </p:scale>
        <p:origin x="181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undy, Beth E" userId="09c03546-1d2d-4d82-89e1-bb5e2a2e687b" providerId="ADAL" clId="{8C0DD228-4C80-411C-B0A0-50CCCFE7F84D}"/>
    <pc:docChg chg="undo custSel addSld delSld modSld">
      <pc:chgData name="Mundy, Beth E" userId="09c03546-1d2d-4d82-89e1-bb5e2a2e687b" providerId="ADAL" clId="{8C0DD228-4C80-411C-B0A0-50CCCFE7F84D}" dt="2022-01-13T19:09:38.124" v="141" actId="207"/>
      <pc:docMkLst>
        <pc:docMk/>
      </pc:docMkLst>
      <pc:sldChg chg="addSp delSp modSp mod addCm delCm modCm">
        <pc:chgData name="Mundy, Beth E" userId="09c03546-1d2d-4d82-89e1-bb5e2a2e687b" providerId="ADAL" clId="{8C0DD228-4C80-411C-B0A0-50CCCFE7F84D}" dt="2022-01-13T19:09:38.124" v="141" actId="207"/>
        <pc:sldMkLst>
          <pc:docMk/>
          <pc:sldMk cId="0" sldId="258"/>
        </pc:sldMkLst>
        <pc:spChg chg="mod">
          <ac:chgData name="Mundy, Beth E" userId="09c03546-1d2d-4d82-89e1-bb5e2a2e687b" providerId="ADAL" clId="{8C0DD228-4C80-411C-B0A0-50CCCFE7F84D}" dt="2022-01-13T19:08:56.560" v="122" actId="1036"/>
          <ac:spMkLst>
            <pc:docMk/>
            <pc:sldMk cId="0" sldId="258"/>
            <ac:spMk id="2" creationId="{E2E3D1AB-341F-0B44-AA00-A32979A40286}"/>
          </ac:spMkLst>
        </pc:spChg>
        <pc:spChg chg="mod">
          <ac:chgData name="Mundy, Beth E" userId="09c03546-1d2d-4d82-89e1-bb5e2a2e687b" providerId="ADAL" clId="{8C0DD228-4C80-411C-B0A0-50CCCFE7F84D}" dt="2022-01-13T19:08:56.560" v="122" actId="1036"/>
          <ac:spMkLst>
            <pc:docMk/>
            <pc:sldMk cId="0" sldId="258"/>
            <ac:spMk id="4" creationId="{A20DA5B5-B174-6E47-A262-C920FF696AEC}"/>
          </ac:spMkLst>
        </pc:spChg>
        <pc:spChg chg="add del mod">
          <ac:chgData name="Mundy, Beth E" userId="09c03546-1d2d-4d82-89e1-bb5e2a2e687b" providerId="ADAL" clId="{8C0DD228-4C80-411C-B0A0-50CCCFE7F84D}" dt="2022-01-13T19:09:30.751" v="139" actId="478"/>
          <ac:spMkLst>
            <pc:docMk/>
            <pc:sldMk cId="0" sldId="258"/>
            <ac:spMk id="5" creationId="{511C622B-9C63-4BED-B115-F271FA05FD9B}"/>
          </ac:spMkLst>
        </pc:spChg>
        <pc:spChg chg="mod">
          <ac:chgData name="Mundy, Beth E" userId="09c03546-1d2d-4d82-89e1-bb5e2a2e687b" providerId="ADAL" clId="{8C0DD228-4C80-411C-B0A0-50CCCFE7F84D}" dt="2022-01-13T19:08:56.560" v="122" actId="1036"/>
          <ac:spMkLst>
            <pc:docMk/>
            <pc:sldMk cId="0" sldId="258"/>
            <ac:spMk id="9" creationId="{83508A75-09AE-D144-898D-2BE01E3C2886}"/>
          </ac:spMkLst>
        </pc:spChg>
        <pc:spChg chg="mod">
          <ac:chgData name="Mundy, Beth E" userId="09c03546-1d2d-4d82-89e1-bb5e2a2e687b" providerId="ADAL" clId="{8C0DD228-4C80-411C-B0A0-50CCCFE7F84D}" dt="2022-01-13T19:08:56.560" v="122" actId="1036"/>
          <ac:spMkLst>
            <pc:docMk/>
            <pc:sldMk cId="0" sldId="258"/>
            <ac:spMk id="10" creationId="{01F16843-97D8-2D45-8884-6E46F50BCA22}"/>
          </ac:spMkLst>
        </pc:spChg>
        <pc:spChg chg="mod">
          <ac:chgData name="Mundy, Beth E" userId="09c03546-1d2d-4d82-89e1-bb5e2a2e687b" providerId="ADAL" clId="{8C0DD228-4C80-411C-B0A0-50CCCFE7F84D}" dt="2022-01-13T19:08:56.560" v="122" actId="1036"/>
          <ac:spMkLst>
            <pc:docMk/>
            <pc:sldMk cId="0" sldId="258"/>
            <ac:spMk id="13" creationId="{7E67FA4B-F2D7-BB46-B20E-E97096769FD1}"/>
          </ac:spMkLst>
        </pc:spChg>
        <pc:spChg chg="mod">
          <ac:chgData name="Mundy, Beth E" userId="09c03546-1d2d-4d82-89e1-bb5e2a2e687b" providerId="ADAL" clId="{8C0DD228-4C80-411C-B0A0-50CCCFE7F84D}" dt="2022-01-13T19:08:56.560" v="122" actId="1036"/>
          <ac:spMkLst>
            <pc:docMk/>
            <pc:sldMk cId="0" sldId="258"/>
            <ac:spMk id="14" creationId="{BF95BE7C-930E-C244-82F4-68230B9A5688}"/>
          </ac:spMkLst>
        </pc:spChg>
        <pc:spChg chg="mod">
          <ac:chgData name="Mundy, Beth E" userId="09c03546-1d2d-4d82-89e1-bb5e2a2e687b" providerId="ADAL" clId="{8C0DD228-4C80-411C-B0A0-50CCCFE7F84D}" dt="2022-01-13T19:08:56.560" v="122" actId="1036"/>
          <ac:spMkLst>
            <pc:docMk/>
            <pc:sldMk cId="0" sldId="258"/>
            <ac:spMk id="15" creationId="{26C39CFF-0C43-1B40-9771-E68C3830A67E}"/>
          </ac:spMkLst>
        </pc:spChg>
        <pc:spChg chg="mod">
          <ac:chgData name="Mundy, Beth E" userId="09c03546-1d2d-4d82-89e1-bb5e2a2e687b" providerId="ADAL" clId="{8C0DD228-4C80-411C-B0A0-50CCCFE7F84D}" dt="2022-01-13T19:08:56.560" v="122" actId="1036"/>
          <ac:spMkLst>
            <pc:docMk/>
            <pc:sldMk cId="0" sldId="258"/>
            <ac:spMk id="16" creationId="{7104D598-6271-BD42-B4FA-F21BF9DE2772}"/>
          </ac:spMkLst>
        </pc:spChg>
        <pc:spChg chg="mod">
          <ac:chgData name="Mundy, Beth E" userId="09c03546-1d2d-4d82-89e1-bb5e2a2e687b" providerId="ADAL" clId="{8C0DD228-4C80-411C-B0A0-50CCCFE7F84D}" dt="2022-01-13T19:08:56.560" v="122" actId="1036"/>
          <ac:spMkLst>
            <pc:docMk/>
            <pc:sldMk cId="0" sldId="258"/>
            <ac:spMk id="19" creationId="{B8DB0B34-2D6E-3646-9998-6B4D357558DC}"/>
          </ac:spMkLst>
        </pc:spChg>
        <pc:spChg chg="mod">
          <ac:chgData name="Mundy, Beth E" userId="09c03546-1d2d-4d82-89e1-bb5e2a2e687b" providerId="ADAL" clId="{8C0DD228-4C80-411C-B0A0-50CCCFE7F84D}" dt="2022-01-13T19:09:38.124" v="141" actId="207"/>
          <ac:spMkLst>
            <pc:docMk/>
            <pc:sldMk cId="0" sldId="258"/>
            <ac:spMk id="3075" creationId="{00000000-0000-0000-0000-000000000000}"/>
          </ac:spMkLst>
        </pc:spChg>
        <pc:spChg chg="mod">
          <ac:chgData name="Mundy, Beth E" userId="09c03546-1d2d-4d82-89e1-bb5e2a2e687b" providerId="ADAL" clId="{8C0DD228-4C80-411C-B0A0-50CCCFE7F84D}" dt="2022-01-13T19:09:09.112" v="130" actId="1036"/>
          <ac:spMkLst>
            <pc:docMk/>
            <pc:sldMk cId="0" sldId="258"/>
            <ac:spMk id="3077" creationId="{00000000-0000-0000-0000-000000000000}"/>
          </ac:spMkLst>
        </pc:spChg>
        <pc:spChg chg="mod">
          <ac:chgData name="Mundy, Beth E" userId="09c03546-1d2d-4d82-89e1-bb5e2a2e687b" providerId="ADAL" clId="{8C0DD228-4C80-411C-B0A0-50CCCFE7F84D}" dt="2022-01-13T19:09:16.071" v="137" actId="20577"/>
          <ac:spMkLst>
            <pc:docMk/>
            <pc:sldMk cId="0" sldId="258"/>
            <ac:spMk id="3078" creationId="{00000000-0000-0000-0000-000000000000}"/>
          </ac:spMkLst>
        </pc:spChg>
        <pc:picChg chg="mod">
          <ac:chgData name="Mundy, Beth E" userId="09c03546-1d2d-4d82-89e1-bb5e2a2e687b" providerId="ADAL" clId="{8C0DD228-4C80-411C-B0A0-50CCCFE7F84D}" dt="2022-01-13T19:08:56.560" v="122" actId="1036"/>
          <ac:picMkLst>
            <pc:docMk/>
            <pc:sldMk cId="0" sldId="258"/>
            <ac:picMk id="3" creationId="{715E6670-38B5-4A5A-8406-AF1FAC27CA7C}"/>
          </ac:picMkLst>
        </pc:picChg>
        <pc:picChg chg="mod">
          <ac:chgData name="Mundy, Beth E" userId="09c03546-1d2d-4d82-89e1-bb5e2a2e687b" providerId="ADAL" clId="{8C0DD228-4C80-411C-B0A0-50CCCFE7F84D}" dt="2022-01-13T19:08:56.560" v="122" actId="1036"/>
          <ac:picMkLst>
            <pc:docMk/>
            <pc:sldMk cId="0" sldId="258"/>
            <ac:picMk id="6" creationId="{E4C28EFE-B830-0148-845D-9AE52D509A31}"/>
          </ac:picMkLst>
        </pc:picChg>
      </pc:sldChg>
      <pc:sldChg chg="add del">
        <pc:chgData name="Mundy, Beth E" userId="09c03546-1d2d-4d82-89e1-bb5e2a2e687b" providerId="ADAL" clId="{8C0DD228-4C80-411C-B0A0-50CCCFE7F84D}" dt="2022-01-13T19:09:27.967" v="138" actId="47"/>
        <pc:sldMkLst>
          <pc:docMk/>
          <pc:sldMk cId="3933055307" sldId="259"/>
        </pc:sldMkLst>
      </pc:sldChg>
    </pc:docChg>
  </pc:docChgLst>
  <pc:docChgLst>
    <pc:chgData name="Mundy, Beth E" userId="09c03546-1d2d-4d82-89e1-bb5e2a2e687b" providerId="ADAL" clId="{7549C65C-F24F-4049-8E0F-0E5E8BCDE5A2}"/>
    <pc:docChg chg="custSel modSld">
      <pc:chgData name="Mundy, Beth E" userId="09c03546-1d2d-4d82-89e1-bb5e2a2e687b" providerId="ADAL" clId="{7549C65C-F24F-4049-8E0F-0E5E8BCDE5A2}" dt="2022-01-06T18:31:32.845" v="104"/>
      <pc:docMkLst>
        <pc:docMk/>
      </pc:docMkLst>
      <pc:sldChg chg="addSp delSp modSp mod addCm delCm modCm modNotesTx">
        <pc:chgData name="Mundy, Beth E" userId="09c03546-1d2d-4d82-89e1-bb5e2a2e687b" providerId="ADAL" clId="{7549C65C-F24F-4049-8E0F-0E5E8BCDE5A2}" dt="2022-01-06T18:31:32.845" v="104"/>
        <pc:sldMkLst>
          <pc:docMk/>
          <pc:sldMk cId="0" sldId="258"/>
        </pc:sldMkLst>
        <pc:spChg chg="mod">
          <ac:chgData name="Mundy, Beth E" userId="09c03546-1d2d-4d82-89e1-bb5e2a2e687b" providerId="ADAL" clId="{7549C65C-F24F-4049-8E0F-0E5E8BCDE5A2}" dt="2022-01-06T18:23:05.128" v="96" actId="14100"/>
          <ac:spMkLst>
            <pc:docMk/>
            <pc:sldMk cId="0" sldId="258"/>
            <ac:spMk id="3075" creationId="{00000000-0000-0000-0000-000000000000}"/>
          </ac:spMkLst>
        </pc:spChg>
        <pc:spChg chg="mod">
          <ac:chgData name="Mundy, Beth E" userId="09c03546-1d2d-4d82-89e1-bb5e2a2e687b" providerId="ADAL" clId="{7549C65C-F24F-4049-8E0F-0E5E8BCDE5A2}" dt="2022-01-06T18:13:22.553" v="86" actId="20577"/>
          <ac:spMkLst>
            <pc:docMk/>
            <pc:sldMk cId="0" sldId="258"/>
            <ac:spMk id="3076" creationId="{00000000-0000-0000-0000-000000000000}"/>
          </ac:spMkLst>
        </pc:spChg>
        <pc:spChg chg="mod">
          <ac:chgData name="Mundy, Beth E" userId="09c03546-1d2d-4d82-89e1-bb5e2a2e687b" providerId="ADAL" clId="{7549C65C-F24F-4049-8E0F-0E5E8BCDE5A2}" dt="2022-01-06T18:25:46.621" v="101"/>
          <ac:spMkLst>
            <pc:docMk/>
            <pc:sldMk cId="0" sldId="258"/>
            <ac:spMk id="3078" creationId="{00000000-0000-0000-0000-000000000000}"/>
          </ac:spMkLst>
        </pc:spChg>
        <pc:picChg chg="add mod">
          <ac:chgData name="Mundy, Beth E" userId="09c03546-1d2d-4d82-89e1-bb5e2a2e687b" providerId="ADAL" clId="{7549C65C-F24F-4049-8E0F-0E5E8BCDE5A2}" dt="2022-01-06T18:23:08.878" v="97" actId="1076"/>
          <ac:picMkLst>
            <pc:docMk/>
            <pc:sldMk cId="0" sldId="258"/>
            <ac:picMk id="3" creationId="{715E6670-38B5-4A5A-8406-AF1FAC27CA7C}"/>
          </ac:picMkLst>
        </pc:picChg>
        <pc:picChg chg="del">
          <ac:chgData name="Mundy, Beth E" userId="09c03546-1d2d-4d82-89e1-bb5e2a2e687b" providerId="ADAL" clId="{7549C65C-F24F-4049-8E0F-0E5E8BCDE5A2}" dt="2022-01-06T18:21:38.271" v="90" actId="478"/>
          <ac:picMkLst>
            <pc:docMk/>
            <pc:sldMk cId="0" sldId="258"/>
            <ac:picMk id="5" creationId="{E51BD822-6D5D-444F-9A31-05F490D6F536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1/13/2022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729682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1/13/2022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1/13/2022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1/13/2022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1/13/2022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1/13/2022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1/13/2022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1/13/2022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1/13/2022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1/13/2022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1/13/2022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1/13/2022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1/13/2022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44013" y="914400"/>
            <a:ext cx="4146987" cy="5890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/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Develop a new algorithm for inferring reservoir operating policies from data and create a national-scale inventory of reservoir operating policies.</a:t>
            </a: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/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Collected records of daily operations for 600 large reservoirs in the United States.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Developed a new algorithm (“Storage Targets and Release Functions Inference Tool”—STARFIT) for inferring reservoir operating policies from data and extrapolating the policies to data-scarce reservoirs (“</a:t>
            </a:r>
            <a:r>
              <a:rPr lang="en-US" sz="1400" dirty="0" err="1"/>
              <a:t>STARFITx</a:t>
            </a:r>
            <a:r>
              <a:rPr lang="en-US" sz="1400" dirty="0"/>
              <a:t>”), building on prior research focused on the Columbia River Basin.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Simulated rules and compared performance to existing method used in large-scale hydrology.</a:t>
            </a:r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400" b="1" dirty="0"/>
              <a:t>Impact</a:t>
            </a:r>
          </a:p>
          <a:p>
            <a:pPr marL="283464" indent="-283464"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/>
              <a:t>STARFIT provides a substantial and robust improvement over existing practice.</a:t>
            </a:r>
          </a:p>
          <a:p>
            <a:pPr marL="283464" indent="-283464"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/>
              <a:t>STARFIT enables the creation of the first inventory of reservoir operations covering all large reservoirs in the United States.</a:t>
            </a:r>
          </a:p>
          <a:p>
            <a:pPr marL="283464" indent="-283464"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/>
              <a:t>STARFIT unlocks continental-scale hydrology for a range of multisectoral dynamics research applications relying on accurate water storage and release (e.g., drought and flood impacts, hydropower generation).</a:t>
            </a:r>
          </a:p>
          <a:p>
            <a:pPr eaLnBrk="1" hangingPunct="1">
              <a:spcBef>
                <a:spcPct val="15000"/>
              </a:spcBef>
            </a:pPr>
            <a:endParaRPr lang="en-US" altLang="en-US" sz="1400" dirty="0"/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endParaRPr lang="en-US" sz="1400" dirty="0"/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0" y="36493"/>
            <a:ext cx="9143999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000000"/>
                </a:solidFill>
                <a:latin typeface="Arial" panose="020B0604020202020204" pitchFamily="34" charset="0"/>
              </a:rPr>
              <a:t>New Data-Driven Algorithm Improves Reservoir Simulations for National-Scale Hydrology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4514160" y="6151602"/>
            <a:ext cx="4433004" cy="55399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Turner, S.W.D., </a:t>
            </a:r>
            <a:r>
              <a:rPr lang="en-US" altLang="en-US" sz="1000" dirty="0" err="1">
                <a:solidFill>
                  <a:srgbClr val="000000"/>
                </a:solidFill>
                <a:latin typeface="+mn-lt"/>
              </a:rPr>
              <a:t>Steyaert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, J.C., Condon, L., Voisin, N. “Water storage and release policies for all large reservoirs of conterminous United States” </a:t>
            </a:r>
            <a:r>
              <a:rPr lang="en-US" altLang="en-US" sz="1000" i="1" dirty="0">
                <a:solidFill>
                  <a:srgbClr val="000000"/>
                </a:solidFill>
                <a:latin typeface="+mn-lt"/>
              </a:rPr>
              <a:t>Journal of  Hydrology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, 603(A), 126843, (2021). [DOI: 10.1016/j.jhydrol.2021.126843]</a:t>
            </a: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4490913" y="4267200"/>
            <a:ext cx="4366625" cy="178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b="1" dirty="0">
                <a:solidFill>
                  <a:srgbClr val="0000FF"/>
                </a:solidFill>
                <a:latin typeface="Arial" panose="020B0604020202020204" pitchFamily="34" charset="0"/>
              </a:rPr>
              <a:t>Error (</a:t>
            </a:r>
            <a:r>
              <a:rPr lang="en-US" altLang="en-US" sz="1100" b="1" dirty="0" err="1">
                <a:solidFill>
                  <a:srgbClr val="0000FF"/>
                </a:solidFill>
                <a:latin typeface="Arial" panose="020B0604020202020204" pitchFamily="34" charset="0"/>
              </a:rPr>
              <a:t>nRMSE</a:t>
            </a:r>
            <a:r>
              <a:rPr lang="en-US" altLang="en-US" sz="1100" b="1" dirty="0">
                <a:solidFill>
                  <a:srgbClr val="0000FF"/>
                </a:solidFill>
                <a:latin typeface="Arial" panose="020B0604020202020204" pitchFamily="34" charset="0"/>
              </a:rPr>
              <a:t>) reduction for STARFIT (policy inferred from data) and </a:t>
            </a:r>
            <a:r>
              <a:rPr lang="en-US" altLang="en-US" sz="1100" b="1" dirty="0" err="1">
                <a:solidFill>
                  <a:srgbClr val="0000FF"/>
                </a:solidFill>
                <a:latin typeface="Arial" panose="020B0604020202020204" pitchFamily="34" charset="0"/>
              </a:rPr>
              <a:t>STARFITx</a:t>
            </a:r>
            <a:r>
              <a:rPr lang="en-US" altLang="en-US" sz="1100" b="1" dirty="0">
                <a:solidFill>
                  <a:srgbClr val="0000FF"/>
                </a:solidFill>
                <a:latin typeface="Arial" panose="020B0604020202020204" pitchFamily="34" charset="0"/>
              </a:rPr>
              <a:t> (policy extrapolated from nearby, similarly purposed reservoirs) relative to the popular </a:t>
            </a:r>
            <a:r>
              <a:rPr lang="en-US" altLang="en-US" sz="1100" b="1" dirty="0" err="1">
                <a:solidFill>
                  <a:srgbClr val="0000FF"/>
                </a:solidFill>
                <a:latin typeface="Arial" panose="020B0604020202020204" pitchFamily="34" charset="0"/>
              </a:rPr>
              <a:t>Hanasaki</a:t>
            </a:r>
            <a:r>
              <a:rPr lang="en-US" altLang="en-US" sz="1100" b="1" dirty="0">
                <a:solidFill>
                  <a:srgbClr val="0000FF"/>
                </a:solidFill>
                <a:latin typeface="Arial" panose="020B0604020202020204" pitchFamily="34" charset="0"/>
              </a:rPr>
              <a:t> generic reservoir method. Each point represents a simulated reservoir. Boxplots give the interquartile range with whiskers extending to 1.5 times the interquartile range. The STARFIT-based simulations offer substantial, robust improvements in storage simulation (~50% reduction in error on average) and release simulation (~20% reduction in error on average) relative to conventional practice.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15E6670-38B5-4A5A-8406-AF1FAC27CA7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3935" r="5744"/>
          <a:stretch/>
        </p:blipFill>
        <p:spPr>
          <a:xfrm>
            <a:off x="4039420" y="1736368"/>
            <a:ext cx="4811392" cy="173791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2E3D1AB-341F-0B44-AA00-A32979A40286}"/>
              </a:ext>
            </a:extLst>
          </p:cNvPr>
          <p:cNvSpPr txBox="1"/>
          <p:nvPr/>
        </p:nvSpPr>
        <p:spPr>
          <a:xfrm>
            <a:off x="4571999" y="1459749"/>
            <a:ext cx="18293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</a:rPr>
              <a:t>Simulated water release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3508A75-09AE-D144-898D-2BE01E3C2886}"/>
              </a:ext>
            </a:extLst>
          </p:cNvPr>
          <p:cNvSpPr txBox="1"/>
          <p:nvPr/>
        </p:nvSpPr>
        <p:spPr>
          <a:xfrm>
            <a:off x="6853190" y="1459749"/>
            <a:ext cx="18389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</a:rPr>
              <a:t>Simulated water storage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1F16843-97D8-2D45-8884-6E46F50BCA22}"/>
              </a:ext>
            </a:extLst>
          </p:cNvPr>
          <p:cNvSpPr txBox="1"/>
          <p:nvPr/>
        </p:nvSpPr>
        <p:spPr>
          <a:xfrm>
            <a:off x="4149024" y="1469637"/>
            <a:ext cx="3209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</a:rPr>
              <a:t>%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20DA5B5-B174-6E47-A262-C920FF696AEC}"/>
              </a:ext>
            </a:extLst>
          </p:cNvPr>
          <p:cNvSpPr txBox="1"/>
          <p:nvPr/>
        </p:nvSpPr>
        <p:spPr>
          <a:xfrm>
            <a:off x="4343400" y="1099702"/>
            <a:ext cx="44390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rial" panose="020B0604020202020204" pitchFamily="34" charset="0"/>
              </a:rPr>
              <a:t>Error reduction relative to conventional method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E67FA4B-F2D7-BB46-B20E-E97096769FD1}"/>
              </a:ext>
            </a:extLst>
          </p:cNvPr>
          <p:cNvSpPr txBox="1"/>
          <p:nvPr/>
        </p:nvSpPr>
        <p:spPr>
          <a:xfrm>
            <a:off x="4566744" y="3243532"/>
            <a:ext cx="8160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</a:rPr>
              <a:t>STARFIT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F95BE7C-930E-C244-82F4-68230B9A5688}"/>
              </a:ext>
            </a:extLst>
          </p:cNvPr>
          <p:cNvSpPr txBox="1"/>
          <p:nvPr/>
        </p:nvSpPr>
        <p:spPr>
          <a:xfrm>
            <a:off x="5530273" y="3243953"/>
            <a:ext cx="893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>
                <a:latin typeface="Arial" panose="020B0604020202020204" pitchFamily="34" charset="0"/>
              </a:rPr>
              <a:t>STARFITx</a:t>
            </a:r>
            <a:endParaRPr lang="en-US" sz="1200" dirty="0">
              <a:latin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6C39CFF-0C43-1B40-9771-E68C3830A67E}"/>
              </a:ext>
            </a:extLst>
          </p:cNvPr>
          <p:cNvSpPr txBox="1"/>
          <p:nvPr/>
        </p:nvSpPr>
        <p:spPr>
          <a:xfrm>
            <a:off x="6879441" y="3243111"/>
            <a:ext cx="8160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</a:rPr>
              <a:t>STARFIT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104D598-6271-BD42-B4FA-F21BF9DE2772}"/>
              </a:ext>
            </a:extLst>
          </p:cNvPr>
          <p:cNvSpPr txBox="1"/>
          <p:nvPr/>
        </p:nvSpPr>
        <p:spPr>
          <a:xfrm>
            <a:off x="7842970" y="3243532"/>
            <a:ext cx="893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>
                <a:latin typeface="Arial" panose="020B0604020202020204" pitchFamily="34" charset="0"/>
              </a:rPr>
              <a:t>STARFITx</a:t>
            </a:r>
            <a:endParaRPr lang="en-US" sz="1200" dirty="0">
              <a:latin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4C28EFE-B830-0148-845D-9AE52D509A3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91400" y="3633756"/>
            <a:ext cx="1129726" cy="481044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B8DB0B34-2D6E-3646-9998-6B4D357558DC}"/>
              </a:ext>
            </a:extLst>
          </p:cNvPr>
          <p:cNvSpPr txBox="1"/>
          <p:nvPr/>
        </p:nvSpPr>
        <p:spPr>
          <a:xfrm>
            <a:off x="5486672" y="3742855"/>
            <a:ext cx="20008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</a:rPr>
              <a:t>Reservoir storage capacity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04F155D124A184C9BF1B50050B51435" ma:contentTypeVersion="9" ma:contentTypeDescription="Create a new document." ma:contentTypeScope="" ma:versionID="76b66b382f32239fb8eb5587618611d5">
  <xsd:schema xmlns:xsd="http://www.w3.org/2001/XMLSchema" xmlns:xs="http://www.w3.org/2001/XMLSchema" xmlns:p="http://schemas.microsoft.com/office/2006/metadata/properties" xmlns:ns3="964f4f91-4ecc-4750-a526-be4b92b86cea" xmlns:ns4="9e4d5393-76ff-473a-9772-6626c388b195" targetNamespace="http://schemas.microsoft.com/office/2006/metadata/properties" ma:root="true" ma:fieldsID="e0e6ef770c664e67c80b30f37b1af245" ns3:_="" ns4:_="">
    <xsd:import namespace="964f4f91-4ecc-4750-a526-be4b92b86cea"/>
    <xsd:import namespace="9e4d5393-76ff-473a-9772-6626c388b19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4f4f91-4ecc-4750-a526-be4b92b86ce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4d5393-76ff-473a-9772-6626c388b195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C74935E-4390-47DD-99CE-60A5373B7B5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A57D9F0-2B85-430B-8843-0027C0E6F07C}">
  <ds:schemaRefs>
    <ds:schemaRef ds:uri="http://purl.org/dc/elements/1.1/"/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9e4d5393-76ff-473a-9772-6626c388b195"/>
    <ds:schemaRef ds:uri="http://schemas.microsoft.com/office/2006/documentManagement/types"/>
    <ds:schemaRef ds:uri="http://purl.org/dc/dcmitype/"/>
    <ds:schemaRef ds:uri="http://schemas.microsoft.com/office/infopath/2007/PartnerControls"/>
    <ds:schemaRef ds:uri="964f4f91-4ecc-4750-a526-be4b92b86cea"/>
  </ds:schemaRefs>
</ds:datastoreItem>
</file>

<file path=customXml/itemProps3.xml><?xml version="1.0" encoding="utf-8"?>
<ds:datastoreItem xmlns:ds="http://schemas.openxmlformats.org/officeDocument/2006/customXml" ds:itemID="{CBE6DA58-8AF5-4706-8AC7-89C123262C2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4f4f91-4ecc-4750-a526-be4b92b86cea"/>
    <ds:schemaRef ds:uri="9e4d5393-76ff-473a-9772-6626c388b19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6389</TotalTime>
  <Words>341</Words>
  <Application>Microsoft Office PowerPoint</Application>
  <PresentationFormat>On-screen Show (4:3)</PresentationFormat>
  <Paragraphs>23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lastModifiedBy>Mundy, Beth E</cp:lastModifiedBy>
  <cp:revision>19</cp:revision>
  <cp:lastPrinted>2011-05-11T17:30:12Z</cp:lastPrinted>
  <dcterms:created xsi:type="dcterms:W3CDTF">2017-11-02T21:19:41Z</dcterms:created>
  <dcterms:modified xsi:type="dcterms:W3CDTF">2022-01-13T19:09:40Z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0x010100904F155D124A184C9BF1B50050B51435</vt:lpwstr>
  </property>
  <property fmtid="{D5CDD505-2E9C-101B-9397-08002B2CF9AE}" pid="4" name="Order">
    <vt:r8>3400</vt:r8>
  </property>
  <property fmtid="{D5CDD505-2E9C-101B-9397-08002B2CF9AE}" pid="5" name="_NewReviewCycle">
    <vt:lpwstr/>
  </property>
</Properties>
</file>