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4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ce, Jennie S" initials="RJS" lastIdx="2" clrIdx="1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3" name="Tackett, Susan M" initials="TSM" lastIdx="7" clrIdx="2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0DD228-4C80-411C-B0A0-50CCCFE7F84D}" v="21" dt="2022-01-13T19:09:38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593" autoAdjust="0"/>
  </p:normalViewPr>
  <p:slideViewPr>
    <p:cSldViewPr>
      <p:cViewPr varScale="1">
        <p:scale>
          <a:sx n="123" d="100"/>
          <a:sy n="123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8C0DD228-4C80-411C-B0A0-50CCCFE7F84D}"/>
    <pc:docChg chg="undo custSel addSld delSld modSld">
      <pc:chgData name="Mundy, Beth E" userId="09c03546-1d2d-4d82-89e1-bb5e2a2e687b" providerId="ADAL" clId="{8C0DD228-4C80-411C-B0A0-50CCCFE7F84D}" dt="2022-01-13T19:09:38.124" v="141" actId="207"/>
      <pc:docMkLst>
        <pc:docMk/>
      </pc:docMkLst>
      <pc:sldChg chg="addSp delSp modSp mod addCm delCm modCm">
        <pc:chgData name="Mundy, Beth E" userId="09c03546-1d2d-4d82-89e1-bb5e2a2e687b" providerId="ADAL" clId="{8C0DD228-4C80-411C-B0A0-50CCCFE7F84D}" dt="2022-01-13T19:09:38.124" v="141" actId="207"/>
        <pc:sldMkLst>
          <pc:docMk/>
          <pc:sldMk cId="0" sldId="258"/>
        </pc:sldMkLst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2" creationId="{E2E3D1AB-341F-0B44-AA00-A32979A40286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4" creationId="{A20DA5B5-B174-6E47-A262-C920FF696AEC}"/>
          </ac:spMkLst>
        </pc:spChg>
        <pc:spChg chg="add del mod">
          <ac:chgData name="Mundy, Beth E" userId="09c03546-1d2d-4d82-89e1-bb5e2a2e687b" providerId="ADAL" clId="{8C0DD228-4C80-411C-B0A0-50CCCFE7F84D}" dt="2022-01-13T19:09:30.751" v="139" actId="478"/>
          <ac:spMkLst>
            <pc:docMk/>
            <pc:sldMk cId="0" sldId="258"/>
            <ac:spMk id="5" creationId="{511C622B-9C63-4BED-B115-F271FA05FD9B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9" creationId="{83508A75-09AE-D144-898D-2BE01E3C2886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0" creationId="{01F16843-97D8-2D45-8884-6E46F50BCA22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3" creationId="{7E67FA4B-F2D7-BB46-B20E-E97096769FD1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4" creationId="{BF95BE7C-930E-C244-82F4-68230B9A5688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5" creationId="{26C39CFF-0C43-1B40-9771-E68C3830A67E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6" creationId="{7104D598-6271-BD42-B4FA-F21BF9DE2772}"/>
          </ac:spMkLst>
        </pc:spChg>
        <pc:spChg chg="mod">
          <ac:chgData name="Mundy, Beth E" userId="09c03546-1d2d-4d82-89e1-bb5e2a2e687b" providerId="ADAL" clId="{8C0DD228-4C80-411C-B0A0-50CCCFE7F84D}" dt="2022-01-13T19:08:56.560" v="122" actId="1036"/>
          <ac:spMkLst>
            <pc:docMk/>
            <pc:sldMk cId="0" sldId="258"/>
            <ac:spMk id="19" creationId="{B8DB0B34-2D6E-3646-9998-6B4D357558DC}"/>
          </ac:spMkLst>
        </pc:spChg>
        <pc:spChg chg="mod">
          <ac:chgData name="Mundy, Beth E" userId="09c03546-1d2d-4d82-89e1-bb5e2a2e687b" providerId="ADAL" clId="{8C0DD228-4C80-411C-B0A0-50CCCFE7F84D}" dt="2022-01-13T19:09:38.124" v="141" actId="20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8C0DD228-4C80-411C-B0A0-50CCCFE7F84D}" dt="2022-01-13T19:09:09.112" v="130" actId="1036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undy, Beth E" userId="09c03546-1d2d-4d82-89e1-bb5e2a2e687b" providerId="ADAL" clId="{8C0DD228-4C80-411C-B0A0-50CCCFE7F84D}" dt="2022-01-13T19:09:16.071" v="137" actId="20577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Mundy, Beth E" userId="09c03546-1d2d-4d82-89e1-bb5e2a2e687b" providerId="ADAL" clId="{8C0DD228-4C80-411C-B0A0-50CCCFE7F84D}" dt="2022-01-13T19:08:56.560" v="122" actId="1036"/>
          <ac:picMkLst>
            <pc:docMk/>
            <pc:sldMk cId="0" sldId="258"/>
            <ac:picMk id="3" creationId="{715E6670-38B5-4A5A-8406-AF1FAC27CA7C}"/>
          </ac:picMkLst>
        </pc:picChg>
        <pc:picChg chg="mod">
          <ac:chgData name="Mundy, Beth E" userId="09c03546-1d2d-4d82-89e1-bb5e2a2e687b" providerId="ADAL" clId="{8C0DD228-4C80-411C-B0A0-50CCCFE7F84D}" dt="2022-01-13T19:08:56.560" v="122" actId="1036"/>
          <ac:picMkLst>
            <pc:docMk/>
            <pc:sldMk cId="0" sldId="258"/>
            <ac:picMk id="6" creationId="{E4C28EFE-B830-0148-845D-9AE52D509A31}"/>
          </ac:picMkLst>
        </pc:picChg>
      </pc:sldChg>
      <pc:sldChg chg="add del">
        <pc:chgData name="Mundy, Beth E" userId="09c03546-1d2d-4d82-89e1-bb5e2a2e687b" providerId="ADAL" clId="{8C0DD228-4C80-411C-B0A0-50CCCFE7F84D}" dt="2022-01-13T19:09:27.967" v="138" actId="47"/>
        <pc:sldMkLst>
          <pc:docMk/>
          <pc:sldMk cId="3933055307" sldId="259"/>
        </pc:sldMkLst>
      </pc:sldChg>
    </pc:docChg>
  </pc:docChgLst>
  <pc:docChgLst>
    <pc:chgData name="Mundy, Beth E" userId="09c03546-1d2d-4d82-89e1-bb5e2a2e687b" providerId="ADAL" clId="{7549C65C-F24F-4049-8E0F-0E5E8BCDE5A2}"/>
    <pc:docChg chg="custSel modSld">
      <pc:chgData name="Mundy, Beth E" userId="09c03546-1d2d-4d82-89e1-bb5e2a2e687b" providerId="ADAL" clId="{7549C65C-F24F-4049-8E0F-0E5E8BCDE5A2}" dt="2022-01-06T18:31:32.845" v="104"/>
      <pc:docMkLst>
        <pc:docMk/>
      </pc:docMkLst>
      <pc:sldChg chg="addSp delSp modSp mod addCm delCm modCm modNotesTx">
        <pc:chgData name="Mundy, Beth E" userId="09c03546-1d2d-4d82-89e1-bb5e2a2e687b" providerId="ADAL" clId="{7549C65C-F24F-4049-8E0F-0E5E8BCDE5A2}" dt="2022-01-06T18:31:32.845" v="104"/>
        <pc:sldMkLst>
          <pc:docMk/>
          <pc:sldMk cId="0" sldId="258"/>
        </pc:sldMkLst>
        <pc:spChg chg="mod">
          <ac:chgData name="Mundy, Beth E" userId="09c03546-1d2d-4d82-89e1-bb5e2a2e687b" providerId="ADAL" clId="{7549C65C-F24F-4049-8E0F-0E5E8BCDE5A2}" dt="2022-01-06T18:23:05.128" v="96" actId="14100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7549C65C-F24F-4049-8E0F-0E5E8BCDE5A2}" dt="2022-01-06T18:13:22.553" v="86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7549C65C-F24F-4049-8E0F-0E5E8BCDE5A2}" dt="2022-01-06T18:25:46.621" v="101"/>
          <ac:spMkLst>
            <pc:docMk/>
            <pc:sldMk cId="0" sldId="258"/>
            <ac:spMk id="3078" creationId="{00000000-0000-0000-0000-000000000000}"/>
          </ac:spMkLst>
        </pc:spChg>
        <pc:picChg chg="add mod">
          <ac:chgData name="Mundy, Beth E" userId="09c03546-1d2d-4d82-89e1-bb5e2a2e687b" providerId="ADAL" clId="{7549C65C-F24F-4049-8E0F-0E5E8BCDE5A2}" dt="2022-01-06T18:23:08.878" v="97" actId="1076"/>
          <ac:picMkLst>
            <pc:docMk/>
            <pc:sldMk cId="0" sldId="258"/>
            <ac:picMk id="3" creationId="{715E6670-38B5-4A5A-8406-AF1FAC27CA7C}"/>
          </ac:picMkLst>
        </pc:picChg>
        <pc:picChg chg="del">
          <ac:chgData name="Mundy, Beth E" userId="09c03546-1d2d-4d82-89e1-bb5e2a2e687b" providerId="ADAL" clId="{7549C65C-F24F-4049-8E0F-0E5E8BCDE5A2}" dt="2022-01-06T18:21:38.271" v="90" actId="478"/>
          <ac:picMkLst>
            <pc:docMk/>
            <pc:sldMk cId="0" sldId="258"/>
            <ac:picMk id="5" creationId="{E51BD822-6D5D-444F-9A31-05F490D6F5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4013" y="914400"/>
            <a:ext cx="4146987" cy="589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new algorithm for inferring reservoir operating policies from data and create a national-scale inventory of reservoir operating policies.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Collected records of daily operations for 600 large reservoirs in the United States.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Developed a new algorithm (“Storage Targets and Release Functions Inference Tool”—STARFIT) for inferring reservoir operating policies from data and extrapolating the policies to data-scarce reservoirs (“</a:t>
            </a:r>
            <a:r>
              <a:rPr lang="en-US" sz="1400" dirty="0" err="1"/>
              <a:t>STARFITx</a:t>
            </a:r>
            <a:r>
              <a:rPr lang="en-US" sz="1400" dirty="0"/>
              <a:t>”), building on prior research focused on the Columbia River Basin.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Simulated rules and compared performance to existing method used in large-scale hydrology.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STARFIT provides a substantial and robust improvement over existing practice.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STARFIT enables the creation of the first inventory of reservoir operations covering all large reservoirs in the United States.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STARFIT unlocks continental-scale hydrology for a range of multisectoral dynamics research applications relying on accurate water storage and release (e.g., drought and flood impacts, hydropower generation).</a:t>
            </a:r>
          </a:p>
          <a:p>
            <a:pPr eaLnBrk="1" hangingPunct="1">
              <a:spcBef>
                <a:spcPct val="15000"/>
              </a:spcBef>
            </a:pPr>
            <a:endParaRPr lang="en-US" alt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36493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New Data-Driven Algorithm Improves Reservoir Simulations for National-Scale Hydrology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14160" y="6151602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Turner, S.W.D.,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Steyaert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J.C., Condon, L., Voisin, N. “Water storage and release policies for all large reservoirs of conterminous United States”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 Hydrology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603(A), 126843, (2021). [DOI: 10.1016/j.jhydrol.2021.126843]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90913" y="4267200"/>
            <a:ext cx="43666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Error (</a:t>
            </a:r>
            <a:r>
              <a:rPr lang="en-US" alt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nRMSE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) reduction for STARFIT (policy inferred from data) and </a:t>
            </a:r>
            <a:r>
              <a:rPr lang="en-US" alt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STARFITx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(policy extrapolated from nearby, similarly purposed reservoirs) relative to the popular </a:t>
            </a:r>
            <a:r>
              <a:rPr lang="en-US" alt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Hanasaki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generic reservoir method. Each point represents a simulated reservoir. Boxplots give the interquartile range with whiskers extending to 1.5 times the interquartile range. The STARFIT-based simulations offer substantial, robust improvements in storage simulation (~50% reduction in error on average) and release simulation (~20% reduction in error on average) relative to conventional practice.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E6670-38B5-4A5A-8406-AF1FAC27CA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935" r="5744"/>
          <a:stretch/>
        </p:blipFill>
        <p:spPr>
          <a:xfrm>
            <a:off x="4039420" y="1736368"/>
            <a:ext cx="4811392" cy="17379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E3D1AB-341F-0B44-AA00-A32979A40286}"/>
              </a:ext>
            </a:extLst>
          </p:cNvPr>
          <p:cNvSpPr txBox="1"/>
          <p:nvPr/>
        </p:nvSpPr>
        <p:spPr>
          <a:xfrm>
            <a:off x="4571999" y="1459749"/>
            <a:ext cx="1829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Simulated water release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508A75-09AE-D144-898D-2BE01E3C2886}"/>
              </a:ext>
            </a:extLst>
          </p:cNvPr>
          <p:cNvSpPr txBox="1"/>
          <p:nvPr/>
        </p:nvSpPr>
        <p:spPr>
          <a:xfrm>
            <a:off x="6853190" y="145974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Simulated water storage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F16843-97D8-2D45-8884-6E46F50BCA22}"/>
              </a:ext>
            </a:extLst>
          </p:cNvPr>
          <p:cNvSpPr txBox="1"/>
          <p:nvPr/>
        </p:nvSpPr>
        <p:spPr>
          <a:xfrm>
            <a:off x="4149024" y="1469637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0DA5B5-B174-6E47-A262-C920FF696AEC}"/>
              </a:ext>
            </a:extLst>
          </p:cNvPr>
          <p:cNvSpPr txBox="1"/>
          <p:nvPr/>
        </p:nvSpPr>
        <p:spPr>
          <a:xfrm>
            <a:off x="4343400" y="1099702"/>
            <a:ext cx="443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Error reduction relative to conventional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67FA4B-F2D7-BB46-B20E-E97096769FD1}"/>
              </a:ext>
            </a:extLst>
          </p:cNvPr>
          <p:cNvSpPr txBox="1"/>
          <p:nvPr/>
        </p:nvSpPr>
        <p:spPr>
          <a:xfrm>
            <a:off x="4566744" y="3243532"/>
            <a:ext cx="816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STARFIT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95BE7C-930E-C244-82F4-68230B9A5688}"/>
              </a:ext>
            </a:extLst>
          </p:cNvPr>
          <p:cNvSpPr txBox="1"/>
          <p:nvPr/>
        </p:nvSpPr>
        <p:spPr>
          <a:xfrm>
            <a:off x="5530273" y="3243953"/>
            <a:ext cx="893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</a:rPr>
              <a:t>STARFITx</a:t>
            </a:r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39CFF-0C43-1B40-9771-E68C3830A67E}"/>
              </a:ext>
            </a:extLst>
          </p:cNvPr>
          <p:cNvSpPr txBox="1"/>
          <p:nvPr/>
        </p:nvSpPr>
        <p:spPr>
          <a:xfrm>
            <a:off x="6879441" y="3243111"/>
            <a:ext cx="816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STARFIT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04D598-6271-BD42-B4FA-F21BF9DE2772}"/>
              </a:ext>
            </a:extLst>
          </p:cNvPr>
          <p:cNvSpPr txBox="1"/>
          <p:nvPr/>
        </p:nvSpPr>
        <p:spPr>
          <a:xfrm>
            <a:off x="7842970" y="3243532"/>
            <a:ext cx="893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</a:rPr>
              <a:t>STARFITx</a:t>
            </a:r>
            <a:endParaRPr lang="en-US" sz="1200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C28EFE-B830-0148-845D-9AE52D509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633756"/>
            <a:ext cx="1129726" cy="48104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DB0B34-2D6E-3646-9998-6B4D357558DC}"/>
              </a:ext>
            </a:extLst>
          </p:cNvPr>
          <p:cNvSpPr txBox="1"/>
          <p:nvPr/>
        </p:nvSpPr>
        <p:spPr>
          <a:xfrm>
            <a:off x="5486672" y="3742855"/>
            <a:ext cx="2000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Reservoir storage capacity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6389</TotalTime>
  <Words>341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19</cp:revision>
  <cp:lastPrinted>2011-05-11T17:30:12Z</cp:lastPrinted>
  <dcterms:created xsi:type="dcterms:W3CDTF">2017-11-02T21:19:41Z</dcterms:created>
  <dcterms:modified xsi:type="dcterms:W3CDTF">2022-01-13T19:09:40Z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NewReviewCycle">
    <vt:lpwstr/>
  </property>
</Properties>
</file>