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77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A892F0-20D2-4A48-ABA8-B3122C8AC15A}" type="datetimeFigureOut">
              <a:rPr lang="en-US" smtClean="0"/>
              <a:t>11/17/24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932A9E-E3A4-434C-87F3-2EC72BFD6FDC}" type="slidenum">
              <a:rPr lang="en-US" smtClean="0"/>
              <a:t>‹#›</a:t>
            </a:fld>
            <a:endParaRPr lang="en-US"/>
          </a:p>
        </p:txBody>
      </p:sp>
    </p:spTree>
    <p:extLst>
      <p:ext uri="{BB962C8B-B14F-4D97-AF65-F5344CB8AC3E}">
        <p14:creationId xmlns:p14="http://schemas.microsoft.com/office/powerpoint/2010/main" val="2362759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306cdf1719e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3" name="Google Shape;83;g306cdf1719e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F4022-DCA5-50A0-13C7-A1627D7DC6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E51C78-4CED-9998-028B-17CC659D13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F90298-D470-4F3E-0BC0-849EA4659FEB}"/>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5" name="Footer Placeholder 4">
            <a:extLst>
              <a:ext uri="{FF2B5EF4-FFF2-40B4-BE49-F238E27FC236}">
                <a16:creationId xmlns:a16="http://schemas.microsoft.com/office/drawing/2014/main" id="{8D7B2DAD-D337-8148-2DDF-8DC18ABC3F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056037-1DCB-C051-B2B5-0106F9B9BCB2}"/>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1979372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687E9-4E57-3996-1F83-3D8D802E1F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871852-2738-1840-0D37-986DFCF49F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B3FFDB-0BCC-D55F-80EA-479AB9345CC0}"/>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5" name="Footer Placeholder 4">
            <a:extLst>
              <a:ext uri="{FF2B5EF4-FFF2-40B4-BE49-F238E27FC236}">
                <a16:creationId xmlns:a16="http://schemas.microsoft.com/office/drawing/2014/main" id="{6E111CF3-2224-BA6D-A273-B4D3B44799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09D355-C0E3-E794-4198-B6282F17DFC5}"/>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3692330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F707B1-14D8-0B51-CCD9-4A17C6573D8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AC4B6-3BF7-0F31-78F5-8615D412C1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EE0412-F491-CAD4-C855-12D33FB47997}"/>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5" name="Footer Placeholder 4">
            <a:extLst>
              <a:ext uri="{FF2B5EF4-FFF2-40B4-BE49-F238E27FC236}">
                <a16:creationId xmlns:a16="http://schemas.microsoft.com/office/drawing/2014/main" id="{572071F2-FACF-843B-2316-6984E547D1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586630-C15F-9165-D66D-033689974A2B}"/>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18947377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HyperFACETS Highlight">
  <p:cSld name="HyperFACETS Highlight">
    <p:spTree>
      <p:nvGrpSpPr>
        <p:cNvPr id="1" name="Shape 50"/>
        <p:cNvGrpSpPr/>
        <p:nvPr/>
      </p:nvGrpSpPr>
      <p:grpSpPr>
        <a:xfrm>
          <a:off x="0" y="0"/>
          <a:ext cx="0" cy="0"/>
          <a:chOff x="0" y="0"/>
          <a:chExt cx="0" cy="0"/>
        </a:xfrm>
      </p:grpSpPr>
      <p:sp>
        <p:nvSpPr>
          <p:cNvPr id="51" name="Google Shape;51;p13"/>
          <p:cNvSpPr/>
          <p:nvPr/>
        </p:nvSpPr>
        <p:spPr>
          <a:xfrm>
            <a:off x="1" y="0"/>
            <a:ext cx="12192000" cy="970000"/>
          </a:xfrm>
          <a:prstGeom prst="rect">
            <a:avLst/>
          </a:prstGeom>
          <a:solidFill>
            <a:srgbClr val="1D4F79"/>
          </a:solidFill>
          <a:ln>
            <a:noFill/>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Calibri"/>
              <a:ea typeface="Calibri"/>
              <a:cs typeface="Calibri"/>
              <a:sym typeface="Calibri"/>
            </a:endParaRPr>
          </a:p>
        </p:txBody>
      </p:sp>
      <p:sp>
        <p:nvSpPr>
          <p:cNvPr id="52" name="Google Shape;52;p13"/>
          <p:cNvSpPr txBox="1">
            <a:spLocks noGrp="1"/>
          </p:cNvSpPr>
          <p:nvPr>
            <p:ph type="body" idx="1"/>
          </p:nvPr>
        </p:nvSpPr>
        <p:spPr>
          <a:xfrm>
            <a:off x="0" y="12739"/>
            <a:ext cx="12192000" cy="957200"/>
          </a:xfrm>
          <a:prstGeom prst="rect">
            <a:avLst/>
          </a:prstGeom>
          <a:solidFill>
            <a:srgbClr val="1D4F79"/>
          </a:solidFill>
          <a:ln>
            <a:noFill/>
          </a:ln>
        </p:spPr>
        <p:txBody>
          <a:bodyPr spcFirstLastPara="1" wrap="square" lIns="68575" tIns="34275" rIns="68575" bIns="34275" anchor="ctr" anchorCtr="0">
            <a:normAutofit/>
          </a:bodyPr>
          <a:lstStyle>
            <a:lvl1pPr marL="609585" lvl="0" indent="-304792" algn="ctr">
              <a:lnSpc>
                <a:spcPct val="90000"/>
              </a:lnSpc>
              <a:spcBef>
                <a:spcPts val="1067"/>
              </a:spcBef>
              <a:spcAft>
                <a:spcPts val="0"/>
              </a:spcAft>
              <a:buClr>
                <a:schemeClr val="lt1"/>
              </a:buClr>
              <a:buSzPts val="2100"/>
              <a:buNone/>
              <a:defRPr b="1">
                <a:solidFill>
                  <a:schemeClr val="lt1"/>
                </a:solidFill>
              </a:defRPr>
            </a:lvl1pPr>
            <a:lvl2pPr marL="1219170" lvl="1" indent="-423323" algn="l">
              <a:lnSpc>
                <a:spcPct val="90000"/>
              </a:lnSpc>
              <a:spcBef>
                <a:spcPts val="1600"/>
              </a:spcBef>
              <a:spcAft>
                <a:spcPts val="0"/>
              </a:spcAft>
              <a:buClr>
                <a:schemeClr val="dk1"/>
              </a:buClr>
              <a:buSzPts val="1400"/>
              <a:buChar char="○"/>
              <a:defRPr/>
            </a:lvl2pPr>
            <a:lvl3pPr marL="1828754" lvl="2" indent="-423323" algn="l">
              <a:lnSpc>
                <a:spcPct val="90000"/>
              </a:lnSpc>
              <a:spcBef>
                <a:spcPts val="1600"/>
              </a:spcBef>
              <a:spcAft>
                <a:spcPts val="0"/>
              </a:spcAft>
              <a:buClr>
                <a:schemeClr val="dk1"/>
              </a:buClr>
              <a:buSzPts val="1400"/>
              <a:buChar char="■"/>
              <a:defRPr/>
            </a:lvl3pPr>
            <a:lvl4pPr marL="2438339" lvl="3" indent="-423323" algn="l">
              <a:lnSpc>
                <a:spcPct val="90000"/>
              </a:lnSpc>
              <a:spcBef>
                <a:spcPts val="1600"/>
              </a:spcBef>
              <a:spcAft>
                <a:spcPts val="0"/>
              </a:spcAft>
              <a:buClr>
                <a:schemeClr val="dk1"/>
              </a:buClr>
              <a:buSzPts val="1400"/>
              <a:buChar char="●"/>
              <a:defRPr/>
            </a:lvl4pPr>
            <a:lvl5pPr marL="3047924" lvl="4" indent="-304792" algn="l">
              <a:lnSpc>
                <a:spcPct val="90000"/>
              </a:lnSpc>
              <a:spcBef>
                <a:spcPts val="1600"/>
              </a:spcBef>
              <a:spcAft>
                <a:spcPts val="0"/>
              </a:spcAft>
              <a:buClr>
                <a:schemeClr val="dk1"/>
              </a:buClr>
              <a:buSzPts val="1400"/>
              <a:buNone/>
              <a:defRPr/>
            </a:lvl5pPr>
            <a:lvl6pPr marL="3657509" lvl="5" indent="-423323" algn="l">
              <a:lnSpc>
                <a:spcPct val="90000"/>
              </a:lnSpc>
              <a:spcBef>
                <a:spcPts val="1600"/>
              </a:spcBef>
              <a:spcAft>
                <a:spcPts val="0"/>
              </a:spcAft>
              <a:buClr>
                <a:schemeClr val="dk1"/>
              </a:buClr>
              <a:buSzPts val="1400"/>
              <a:buChar char="■"/>
              <a:defRPr/>
            </a:lvl6pPr>
            <a:lvl7pPr marL="4267093" lvl="6" indent="-423323" algn="l">
              <a:lnSpc>
                <a:spcPct val="90000"/>
              </a:lnSpc>
              <a:spcBef>
                <a:spcPts val="1600"/>
              </a:spcBef>
              <a:spcAft>
                <a:spcPts val="0"/>
              </a:spcAft>
              <a:buClr>
                <a:schemeClr val="dk1"/>
              </a:buClr>
              <a:buSzPts val="1400"/>
              <a:buChar char="●"/>
              <a:defRPr/>
            </a:lvl7pPr>
            <a:lvl8pPr marL="4876678" lvl="7" indent="-423323" algn="l">
              <a:lnSpc>
                <a:spcPct val="90000"/>
              </a:lnSpc>
              <a:spcBef>
                <a:spcPts val="1600"/>
              </a:spcBef>
              <a:spcAft>
                <a:spcPts val="0"/>
              </a:spcAft>
              <a:buClr>
                <a:schemeClr val="dk1"/>
              </a:buClr>
              <a:buSzPts val="1400"/>
              <a:buChar char="○"/>
              <a:defRPr/>
            </a:lvl8pPr>
            <a:lvl9pPr marL="5486263" lvl="8" indent="-423323" algn="l">
              <a:lnSpc>
                <a:spcPct val="90000"/>
              </a:lnSpc>
              <a:spcBef>
                <a:spcPts val="1600"/>
              </a:spcBef>
              <a:spcAft>
                <a:spcPts val="1600"/>
              </a:spcAft>
              <a:buClr>
                <a:schemeClr val="dk1"/>
              </a:buClr>
              <a:buSzPts val="1400"/>
              <a:buChar char="■"/>
              <a:defRPr/>
            </a:lvl9pPr>
          </a:lstStyle>
          <a:p>
            <a:endParaRPr/>
          </a:p>
        </p:txBody>
      </p:sp>
      <p:sp>
        <p:nvSpPr>
          <p:cNvPr id="53" name="Google Shape;53;p13"/>
          <p:cNvSpPr txBox="1">
            <a:spLocks noGrp="1"/>
          </p:cNvSpPr>
          <p:nvPr>
            <p:ph type="body" idx="2"/>
          </p:nvPr>
        </p:nvSpPr>
        <p:spPr>
          <a:xfrm>
            <a:off x="228600" y="1173164"/>
            <a:ext cx="7046800" cy="4184000"/>
          </a:xfrm>
          <a:prstGeom prst="rect">
            <a:avLst/>
          </a:prstGeom>
          <a:noFill/>
          <a:ln>
            <a:noFill/>
          </a:ln>
        </p:spPr>
        <p:txBody>
          <a:bodyPr spcFirstLastPara="1" wrap="square" lIns="68575" tIns="34275" rIns="68575" bIns="34275" anchor="t" anchorCtr="0">
            <a:normAutofit/>
          </a:bodyPr>
          <a:lstStyle>
            <a:lvl1pPr marL="609585" lvl="0" indent="-482588" algn="l">
              <a:lnSpc>
                <a:spcPct val="100000"/>
              </a:lnSpc>
              <a:spcBef>
                <a:spcPts val="1067"/>
              </a:spcBef>
              <a:spcAft>
                <a:spcPts val="0"/>
              </a:spcAft>
              <a:buClr>
                <a:schemeClr val="dk1"/>
              </a:buClr>
              <a:buSzPts val="2100"/>
              <a:buChar char="●"/>
              <a:defRPr/>
            </a:lvl1pPr>
            <a:lvl2pPr marL="1219170" lvl="1" indent="-457189" algn="l">
              <a:lnSpc>
                <a:spcPct val="100000"/>
              </a:lnSpc>
              <a:spcBef>
                <a:spcPts val="1600"/>
              </a:spcBef>
              <a:spcAft>
                <a:spcPts val="0"/>
              </a:spcAft>
              <a:buClr>
                <a:schemeClr val="dk1"/>
              </a:buClr>
              <a:buSzPts val="1800"/>
              <a:buChar char="○"/>
              <a:defRPr/>
            </a:lvl2pPr>
            <a:lvl3pPr marL="1828754" lvl="2" indent="-431789" algn="l">
              <a:lnSpc>
                <a:spcPct val="100000"/>
              </a:lnSpc>
              <a:spcBef>
                <a:spcPts val="1600"/>
              </a:spcBef>
              <a:spcAft>
                <a:spcPts val="0"/>
              </a:spcAft>
              <a:buClr>
                <a:schemeClr val="dk1"/>
              </a:buClr>
              <a:buSzPts val="1500"/>
              <a:buChar char="■"/>
              <a:defRPr/>
            </a:lvl3pPr>
            <a:lvl4pPr marL="2438339" lvl="3" indent="-423323" algn="l">
              <a:lnSpc>
                <a:spcPct val="100000"/>
              </a:lnSpc>
              <a:spcBef>
                <a:spcPts val="1600"/>
              </a:spcBef>
              <a:spcAft>
                <a:spcPts val="0"/>
              </a:spcAft>
              <a:buClr>
                <a:schemeClr val="dk1"/>
              </a:buClr>
              <a:buSzPts val="1400"/>
              <a:buChar char="●"/>
              <a:defRPr/>
            </a:lvl4pPr>
            <a:lvl5pPr marL="3047924" lvl="4" indent="-423323" algn="l">
              <a:lnSpc>
                <a:spcPct val="100000"/>
              </a:lnSpc>
              <a:spcBef>
                <a:spcPts val="1600"/>
              </a:spcBef>
              <a:spcAft>
                <a:spcPts val="0"/>
              </a:spcAft>
              <a:buClr>
                <a:schemeClr val="dk1"/>
              </a:buClr>
              <a:buSzPts val="1400"/>
              <a:buChar char="○"/>
              <a:defRPr/>
            </a:lvl5pPr>
            <a:lvl6pPr marL="3657509" lvl="5" indent="-423323" algn="l">
              <a:lnSpc>
                <a:spcPct val="90000"/>
              </a:lnSpc>
              <a:spcBef>
                <a:spcPts val="1600"/>
              </a:spcBef>
              <a:spcAft>
                <a:spcPts val="0"/>
              </a:spcAft>
              <a:buClr>
                <a:schemeClr val="dk1"/>
              </a:buClr>
              <a:buSzPts val="1400"/>
              <a:buChar char="■"/>
              <a:defRPr/>
            </a:lvl6pPr>
            <a:lvl7pPr marL="4267093" lvl="6" indent="-423323" algn="l">
              <a:lnSpc>
                <a:spcPct val="90000"/>
              </a:lnSpc>
              <a:spcBef>
                <a:spcPts val="1600"/>
              </a:spcBef>
              <a:spcAft>
                <a:spcPts val="0"/>
              </a:spcAft>
              <a:buClr>
                <a:schemeClr val="dk1"/>
              </a:buClr>
              <a:buSzPts val="1400"/>
              <a:buChar char="●"/>
              <a:defRPr/>
            </a:lvl7pPr>
            <a:lvl8pPr marL="4876678" lvl="7" indent="-423323" algn="l">
              <a:lnSpc>
                <a:spcPct val="90000"/>
              </a:lnSpc>
              <a:spcBef>
                <a:spcPts val="1600"/>
              </a:spcBef>
              <a:spcAft>
                <a:spcPts val="0"/>
              </a:spcAft>
              <a:buClr>
                <a:schemeClr val="dk1"/>
              </a:buClr>
              <a:buSzPts val="1400"/>
              <a:buChar char="○"/>
              <a:defRPr/>
            </a:lvl8pPr>
            <a:lvl9pPr marL="5486263" lvl="8" indent="-423323" algn="l">
              <a:lnSpc>
                <a:spcPct val="90000"/>
              </a:lnSpc>
              <a:spcBef>
                <a:spcPts val="1600"/>
              </a:spcBef>
              <a:spcAft>
                <a:spcPts val="1600"/>
              </a:spcAft>
              <a:buClr>
                <a:schemeClr val="dk1"/>
              </a:buClr>
              <a:buSzPts val="1400"/>
              <a:buChar char="■"/>
              <a:defRPr/>
            </a:lvl9pPr>
          </a:lstStyle>
          <a:p>
            <a:endParaRPr/>
          </a:p>
        </p:txBody>
      </p:sp>
      <p:sp>
        <p:nvSpPr>
          <p:cNvPr id="54" name="Google Shape;54;p13"/>
          <p:cNvSpPr>
            <a:spLocks noGrp="1"/>
          </p:cNvSpPr>
          <p:nvPr>
            <p:ph type="pic" idx="3"/>
          </p:nvPr>
        </p:nvSpPr>
        <p:spPr>
          <a:xfrm>
            <a:off x="7345019" y="1173163"/>
            <a:ext cx="4642400" cy="4995200"/>
          </a:xfrm>
          <a:prstGeom prst="rect">
            <a:avLst/>
          </a:prstGeom>
          <a:noFill/>
          <a:ln>
            <a:noFill/>
          </a:ln>
        </p:spPr>
      </p:sp>
      <p:sp>
        <p:nvSpPr>
          <p:cNvPr id="55" name="Google Shape;55;p13"/>
          <p:cNvSpPr txBox="1">
            <a:spLocks noGrp="1"/>
          </p:cNvSpPr>
          <p:nvPr>
            <p:ph type="body" idx="4"/>
          </p:nvPr>
        </p:nvSpPr>
        <p:spPr>
          <a:xfrm>
            <a:off x="39756" y="5517095"/>
            <a:ext cx="7235600" cy="655600"/>
          </a:xfrm>
          <a:prstGeom prst="rect">
            <a:avLst/>
          </a:prstGeom>
          <a:solidFill>
            <a:srgbClr val="DDEAF6"/>
          </a:solidFill>
          <a:ln>
            <a:noFill/>
          </a:ln>
        </p:spPr>
        <p:txBody>
          <a:bodyPr spcFirstLastPara="1" wrap="square" lIns="68575" tIns="34275" rIns="68575" bIns="34275" anchor="ctr" anchorCtr="0">
            <a:noAutofit/>
          </a:bodyPr>
          <a:lstStyle>
            <a:lvl1pPr marL="609585" lvl="0" indent="-304792" algn="l">
              <a:lnSpc>
                <a:spcPct val="90000"/>
              </a:lnSpc>
              <a:spcBef>
                <a:spcPts val="1067"/>
              </a:spcBef>
              <a:spcAft>
                <a:spcPts val="0"/>
              </a:spcAft>
              <a:buClr>
                <a:schemeClr val="dk1"/>
              </a:buClr>
              <a:buSzPts val="900"/>
              <a:buNone/>
              <a:defRPr sz="1200"/>
            </a:lvl1pPr>
            <a:lvl2pPr marL="1219170" lvl="1" indent="-380990" algn="l">
              <a:lnSpc>
                <a:spcPct val="90000"/>
              </a:lnSpc>
              <a:spcBef>
                <a:spcPts val="1600"/>
              </a:spcBef>
              <a:spcAft>
                <a:spcPts val="0"/>
              </a:spcAft>
              <a:buClr>
                <a:schemeClr val="dk1"/>
              </a:buClr>
              <a:buSzPts val="900"/>
              <a:buChar char="○"/>
              <a:defRPr sz="1200"/>
            </a:lvl2pPr>
            <a:lvl3pPr marL="1828754" lvl="2" indent="-380990" algn="l">
              <a:lnSpc>
                <a:spcPct val="90000"/>
              </a:lnSpc>
              <a:spcBef>
                <a:spcPts val="1600"/>
              </a:spcBef>
              <a:spcAft>
                <a:spcPts val="0"/>
              </a:spcAft>
              <a:buClr>
                <a:schemeClr val="dk1"/>
              </a:buClr>
              <a:buSzPts val="900"/>
              <a:buChar char="■"/>
              <a:defRPr sz="1200"/>
            </a:lvl3pPr>
            <a:lvl4pPr marL="2438339" lvl="3" indent="-380990" algn="l">
              <a:lnSpc>
                <a:spcPct val="90000"/>
              </a:lnSpc>
              <a:spcBef>
                <a:spcPts val="1600"/>
              </a:spcBef>
              <a:spcAft>
                <a:spcPts val="0"/>
              </a:spcAft>
              <a:buClr>
                <a:schemeClr val="dk1"/>
              </a:buClr>
              <a:buSzPts val="900"/>
              <a:buChar char="●"/>
              <a:defRPr sz="1200"/>
            </a:lvl4pPr>
            <a:lvl5pPr marL="3047924" lvl="4" indent="-380990" algn="l">
              <a:lnSpc>
                <a:spcPct val="90000"/>
              </a:lnSpc>
              <a:spcBef>
                <a:spcPts val="1600"/>
              </a:spcBef>
              <a:spcAft>
                <a:spcPts val="0"/>
              </a:spcAft>
              <a:buClr>
                <a:schemeClr val="dk1"/>
              </a:buClr>
              <a:buSzPts val="900"/>
              <a:buChar char="○"/>
              <a:defRPr sz="1200"/>
            </a:lvl5pPr>
            <a:lvl6pPr marL="3657509" lvl="5" indent="-423323" algn="l">
              <a:lnSpc>
                <a:spcPct val="90000"/>
              </a:lnSpc>
              <a:spcBef>
                <a:spcPts val="1600"/>
              </a:spcBef>
              <a:spcAft>
                <a:spcPts val="0"/>
              </a:spcAft>
              <a:buClr>
                <a:schemeClr val="dk1"/>
              </a:buClr>
              <a:buSzPts val="1400"/>
              <a:buChar char="■"/>
              <a:defRPr/>
            </a:lvl6pPr>
            <a:lvl7pPr marL="4267093" lvl="6" indent="-423323" algn="l">
              <a:lnSpc>
                <a:spcPct val="90000"/>
              </a:lnSpc>
              <a:spcBef>
                <a:spcPts val="1600"/>
              </a:spcBef>
              <a:spcAft>
                <a:spcPts val="0"/>
              </a:spcAft>
              <a:buClr>
                <a:schemeClr val="dk1"/>
              </a:buClr>
              <a:buSzPts val="1400"/>
              <a:buChar char="●"/>
              <a:defRPr/>
            </a:lvl7pPr>
            <a:lvl8pPr marL="4876678" lvl="7" indent="-423323" algn="l">
              <a:lnSpc>
                <a:spcPct val="90000"/>
              </a:lnSpc>
              <a:spcBef>
                <a:spcPts val="1600"/>
              </a:spcBef>
              <a:spcAft>
                <a:spcPts val="0"/>
              </a:spcAft>
              <a:buClr>
                <a:schemeClr val="dk1"/>
              </a:buClr>
              <a:buSzPts val="1400"/>
              <a:buChar char="○"/>
              <a:defRPr/>
            </a:lvl8pPr>
            <a:lvl9pPr marL="5486263" lvl="8" indent="-423323" algn="l">
              <a:lnSpc>
                <a:spcPct val="90000"/>
              </a:lnSpc>
              <a:spcBef>
                <a:spcPts val="1600"/>
              </a:spcBef>
              <a:spcAft>
                <a:spcPts val="1600"/>
              </a:spcAft>
              <a:buClr>
                <a:schemeClr val="dk1"/>
              </a:buClr>
              <a:buSzPts val="1400"/>
              <a:buChar char="■"/>
              <a:defRPr/>
            </a:lvl9pPr>
          </a:lstStyle>
          <a:p>
            <a:endParaRPr/>
          </a:p>
        </p:txBody>
      </p:sp>
      <p:pic>
        <p:nvPicPr>
          <p:cNvPr id="56" name="Google Shape;56;p13" descr="A picture containing text, clipart&#10;&#10;Description automatically generated"/>
          <p:cNvPicPr preferRelativeResize="0"/>
          <p:nvPr/>
        </p:nvPicPr>
        <p:blipFill rotWithShape="1">
          <a:blip r:embed="rId2">
            <a:alphaModFix/>
          </a:blip>
          <a:srcRect/>
          <a:stretch/>
        </p:blipFill>
        <p:spPr>
          <a:xfrm>
            <a:off x="9228221" y="6303467"/>
            <a:ext cx="2935187" cy="481333"/>
          </a:xfrm>
          <a:prstGeom prst="rect">
            <a:avLst/>
          </a:prstGeom>
          <a:noFill/>
          <a:ln>
            <a:noFill/>
          </a:ln>
        </p:spPr>
      </p:pic>
      <p:sp>
        <p:nvSpPr>
          <p:cNvPr id="57" name="Google Shape;57;p13"/>
          <p:cNvSpPr/>
          <p:nvPr/>
        </p:nvSpPr>
        <p:spPr>
          <a:xfrm>
            <a:off x="0" y="6217749"/>
            <a:ext cx="8348000" cy="640400"/>
          </a:xfrm>
          <a:prstGeom prst="rect">
            <a:avLst/>
          </a:prstGeom>
          <a:solidFill>
            <a:srgbClr val="1D4F79"/>
          </a:solidFill>
          <a:ln>
            <a:noFill/>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Calibri"/>
              <a:ea typeface="Calibri"/>
              <a:cs typeface="Calibri"/>
              <a:sym typeface="Calibri"/>
            </a:endParaRPr>
          </a:p>
        </p:txBody>
      </p:sp>
      <p:sp>
        <p:nvSpPr>
          <p:cNvPr id="58" name="Google Shape;58;p13"/>
          <p:cNvSpPr/>
          <p:nvPr/>
        </p:nvSpPr>
        <p:spPr>
          <a:xfrm>
            <a:off x="7648688" y="6217749"/>
            <a:ext cx="1301600" cy="640400"/>
          </a:xfrm>
          <a:prstGeom prst="parallelogram">
            <a:avLst>
              <a:gd name="adj" fmla="val 21529"/>
            </a:avLst>
          </a:prstGeom>
          <a:solidFill>
            <a:srgbClr val="1D4F79"/>
          </a:solidFill>
          <a:ln>
            <a:noFill/>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Calibri"/>
              <a:ea typeface="Calibri"/>
              <a:cs typeface="Calibri"/>
              <a:sym typeface="Calibri"/>
            </a:endParaRPr>
          </a:p>
        </p:txBody>
      </p:sp>
      <p:sp>
        <p:nvSpPr>
          <p:cNvPr id="59" name="Google Shape;59;p13"/>
          <p:cNvSpPr/>
          <p:nvPr/>
        </p:nvSpPr>
        <p:spPr>
          <a:xfrm>
            <a:off x="8832851" y="6217749"/>
            <a:ext cx="200800" cy="640400"/>
          </a:xfrm>
          <a:prstGeom prst="parallelogram">
            <a:avLst>
              <a:gd name="adj" fmla="val 70539"/>
            </a:avLst>
          </a:prstGeom>
          <a:solidFill>
            <a:srgbClr val="1D4F79"/>
          </a:solidFill>
          <a:ln>
            <a:noFill/>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Calibri"/>
              <a:ea typeface="Calibri"/>
              <a:cs typeface="Calibri"/>
              <a:sym typeface="Calibri"/>
            </a:endParaRPr>
          </a:p>
        </p:txBody>
      </p:sp>
      <p:pic>
        <p:nvPicPr>
          <p:cNvPr id="60" name="Google Shape;60;p13" descr="SC Logos | U.S. DOE Office of Science (SC)"/>
          <p:cNvPicPr preferRelativeResize="0"/>
          <p:nvPr/>
        </p:nvPicPr>
        <p:blipFill rotWithShape="1">
          <a:blip r:embed="rId3">
            <a:alphaModFix/>
          </a:blip>
          <a:srcRect/>
          <a:stretch/>
        </p:blipFill>
        <p:spPr>
          <a:xfrm>
            <a:off x="152400" y="6294957"/>
            <a:ext cx="2969251" cy="498353"/>
          </a:xfrm>
          <a:prstGeom prst="rect">
            <a:avLst/>
          </a:prstGeom>
          <a:noFill/>
          <a:ln>
            <a:noFill/>
          </a:ln>
        </p:spPr>
      </p:pic>
    </p:spTree>
    <p:extLst>
      <p:ext uri="{BB962C8B-B14F-4D97-AF65-F5344CB8AC3E}">
        <p14:creationId xmlns:p14="http://schemas.microsoft.com/office/powerpoint/2010/main" val="2535936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889B0-ABA5-ECBA-8FE8-48051F11C0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F3EE31-7941-77D8-1D40-599D9B73BA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FAD986-1928-3E9D-1118-48038B920860}"/>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5" name="Footer Placeholder 4">
            <a:extLst>
              <a:ext uri="{FF2B5EF4-FFF2-40B4-BE49-F238E27FC236}">
                <a16:creationId xmlns:a16="http://schemas.microsoft.com/office/drawing/2014/main" id="{D382CDD8-B494-B9FE-8D21-AF7205D48B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299155-9958-8FD9-56E6-C45E39FC7A82}"/>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235358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BEFD5-0485-82FF-C7E2-D04367D60C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153901A-A7DC-7B69-E5AA-6191BB33561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A989B0-BFCB-A07C-E186-9503812F5993}"/>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5" name="Footer Placeholder 4">
            <a:extLst>
              <a:ext uri="{FF2B5EF4-FFF2-40B4-BE49-F238E27FC236}">
                <a16:creationId xmlns:a16="http://schemas.microsoft.com/office/drawing/2014/main" id="{87848963-8A7C-9937-C786-A347F8530E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3BA161-B0D0-C192-9B83-712192B8E3A7}"/>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998071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94057-A1A7-FF5A-8085-F5CBA7FC87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29332C-EF92-0056-4E3D-93B1B8C8C0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B21CA6-00D1-A6DE-C618-80F569501B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AF522A-DA28-4EE5-10B0-D24A16F3F33B}"/>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6" name="Footer Placeholder 5">
            <a:extLst>
              <a:ext uri="{FF2B5EF4-FFF2-40B4-BE49-F238E27FC236}">
                <a16:creationId xmlns:a16="http://schemas.microsoft.com/office/drawing/2014/main" id="{35F6ECB4-69F2-8D84-A18E-2B2382366B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E124FD-F297-129F-F8CA-F41FE408B38F}"/>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3666028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BFE33-434C-0C8C-552D-C545E77B8B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5EF1E9-0E81-2D76-3962-EC36006992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C744CD-601D-285D-C44C-97D426827B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11AB7C-0C9B-41CB-3D6C-FF05758C77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C034CD-9CD5-ABF5-9EF3-30B8BB04ED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E7E20EA-1E1A-6938-1945-8472A94C1B3D}"/>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8" name="Footer Placeholder 7">
            <a:extLst>
              <a:ext uri="{FF2B5EF4-FFF2-40B4-BE49-F238E27FC236}">
                <a16:creationId xmlns:a16="http://schemas.microsoft.com/office/drawing/2014/main" id="{39DDA64C-834A-1C1C-1E27-303665E09A0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7C663A-FE96-025E-A020-0995E3E198D5}"/>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204498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A0B31-84DF-8E1D-7767-A9352DB4327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DDBEA7A-233A-0D35-626C-9BFB5D8A556D}"/>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4" name="Footer Placeholder 3">
            <a:extLst>
              <a:ext uri="{FF2B5EF4-FFF2-40B4-BE49-F238E27FC236}">
                <a16:creationId xmlns:a16="http://schemas.microsoft.com/office/drawing/2014/main" id="{DDCD8525-2A06-595D-E01D-D0CA719CFC5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E7DA43-9B7B-5117-13C0-6C6F2B9F8D24}"/>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95128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6C91DD-B17D-DC23-1930-9ABE5C1AD350}"/>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3" name="Footer Placeholder 2">
            <a:extLst>
              <a:ext uri="{FF2B5EF4-FFF2-40B4-BE49-F238E27FC236}">
                <a16:creationId xmlns:a16="http://schemas.microsoft.com/office/drawing/2014/main" id="{8A63FCB1-5D11-EF64-F90A-ECE892E5826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30E08D8-B387-B0EA-C4E8-3031C0D44E88}"/>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2881554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24185-4E10-26DF-0D0A-CC8030CC23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FB3B97-21F6-77F3-4735-A6A30A940C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1CD2FDA-F135-12A5-0D0B-AFECC2CF3D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AC57C8-F8E7-3EFD-DA7A-612D006BE667}"/>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6" name="Footer Placeholder 5">
            <a:extLst>
              <a:ext uri="{FF2B5EF4-FFF2-40B4-BE49-F238E27FC236}">
                <a16:creationId xmlns:a16="http://schemas.microsoft.com/office/drawing/2014/main" id="{0CE04DE3-222F-65CE-3576-6F999C83DF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478D44-ADD4-D3BC-74D1-F9CCEDDD0F34}"/>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2780964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BE68C-071B-8E75-29C6-8F52C0B165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01A9BAF-55B9-A243-9CA8-839141CAA8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E39FBF-C6AF-8BB3-67FE-16506EE666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82B1BF-B8A8-DAE2-011C-A1C6C8F53360}"/>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6" name="Footer Placeholder 5">
            <a:extLst>
              <a:ext uri="{FF2B5EF4-FFF2-40B4-BE49-F238E27FC236}">
                <a16:creationId xmlns:a16="http://schemas.microsoft.com/office/drawing/2014/main" id="{1DB0AA84-287E-B5E8-0B16-C978C716F1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12B8BD-6644-94FA-6659-DF12692CCB26}"/>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2277031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B7CC40-C609-D430-A08C-9F2935AB20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012CA2E-5DA0-9DF6-7222-96D9D73262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38DCB9-CA73-DDC1-8A36-2DBA14B76C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6BC0077-9603-D942-819D-E4A7694C0328}" type="datetimeFigureOut">
              <a:rPr lang="en-US" smtClean="0"/>
              <a:t>11/17/24</a:t>
            </a:fld>
            <a:endParaRPr lang="en-US"/>
          </a:p>
        </p:txBody>
      </p:sp>
      <p:sp>
        <p:nvSpPr>
          <p:cNvPr id="5" name="Footer Placeholder 4">
            <a:extLst>
              <a:ext uri="{FF2B5EF4-FFF2-40B4-BE49-F238E27FC236}">
                <a16:creationId xmlns:a16="http://schemas.microsoft.com/office/drawing/2014/main" id="{978D1119-3046-B489-5260-EE0D0DB070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89ACE28-EF4C-9540-F80C-2356AC450F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C2ADB30-5F06-9E4D-8A3B-068DBD8E328B}" type="slidenum">
              <a:rPr lang="en-US" smtClean="0"/>
              <a:t>‹#›</a:t>
            </a:fld>
            <a:endParaRPr lang="en-US"/>
          </a:p>
        </p:txBody>
      </p:sp>
    </p:spTree>
    <p:extLst>
      <p:ext uri="{BB962C8B-B14F-4D97-AF65-F5344CB8AC3E}">
        <p14:creationId xmlns:p14="http://schemas.microsoft.com/office/powerpoint/2010/main" val="859136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9/2023GL105979" TargetMode="External"/><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hyperlink" Target="https://agupubs.onlinelibrary.wiley.com/doi/10.1029/2023GL105979#grl67386-fig-000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6"/>
          <p:cNvSpPr txBox="1">
            <a:spLocks noGrp="1"/>
          </p:cNvSpPr>
          <p:nvPr>
            <p:ph type="body" idx="1"/>
          </p:nvPr>
        </p:nvSpPr>
        <p:spPr>
          <a:xfrm>
            <a:off x="0" y="12739"/>
            <a:ext cx="12192000" cy="957200"/>
          </a:xfrm>
          <a:prstGeom prst="rect">
            <a:avLst/>
          </a:prstGeom>
          <a:solidFill>
            <a:srgbClr val="1D4F79"/>
          </a:solidFill>
          <a:ln>
            <a:noFill/>
          </a:ln>
        </p:spPr>
        <p:txBody>
          <a:bodyPr spcFirstLastPara="1" vert="horz" wrap="square" lIns="91433" tIns="45700" rIns="91433" bIns="45700" rtlCol="0" anchor="ctr" anchorCtr="0">
            <a:normAutofit fontScale="92500" lnSpcReduction="10000"/>
          </a:bodyPr>
          <a:lstStyle/>
          <a:p>
            <a:pPr marL="0" indent="0">
              <a:spcBef>
                <a:spcPts val="0"/>
              </a:spcBef>
              <a:spcAft>
                <a:spcPts val="1600"/>
              </a:spcAft>
            </a:pPr>
            <a:r>
              <a:rPr lang="en"/>
              <a:t>Bias correction of GCM boundary conditions in dynamical downscaling is defensible!</a:t>
            </a:r>
            <a:endParaRPr/>
          </a:p>
        </p:txBody>
      </p:sp>
      <p:sp>
        <p:nvSpPr>
          <p:cNvPr id="86" name="Google Shape;86;p16"/>
          <p:cNvSpPr txBox="1">
            <a:spLocks noGrp="1"/>
          </p:cNvSpPr>
          <p:nvPr>
            <p:ph type="body" idx="2"/>
          </p:nvPr>
        </p:nvSpPr>
        <p:spPr>
          <a:xfrm>
            <a:off x="228600" y="1173167"/>
            <a:ext cx="5867600" cy="4184000"/>
          </a:xfrm>
          <a:prstGeom prst="rect">
            <a:avLst/>
          </a:prstGeom>
          <a:noFill/>
          <a:ln>
            <a:noFill/>
          </a:ln>
        </p:spPr>
        <p:txBody>
          <a:bodyPr spcFirstLastPara="1" vert="horz" wrap="square" lIns="91433" tIns="45700" rIns="91433" bIns="45700" rtlCol="0" anchor="t" anchorCtr="0">
            <a:noAutofit/>
          </a:bodyPr>
          <a:lstStyle/>
          <a:p>
            <a:pPr marL="0" indent="0">
              <a:spcBef>
                <a:spcPts val="0"/>
              </a:spcBef>
              <a:buClr>
                <a:srgbClr val="5D8BBC"/>
              </a:buClr>
              <a:buSzPts val="1200"/>
              <a:buNone/>
            </a:pPr>
            <a:r>
              <a:rPr lang="en" sz="1600" b="1">
                <a:solidFill>
                  <a:srgbClr val="5D8BBC"/>
                </a:solidFill>
              </a:rPr>
              <a:t>Objective</a:t>
            </a:r>
            <a:endParaRPr/>
          </a:p>
          <a:p>
            <a:pPr marL="0" indent="0">
              <a:spcBef>
                <a:spcPts val="667"/>
              </a:spcBef>
              <a:buNone/>
            </a:pPr>
            <a:r>
              <a:rPr lang="en" sz="1467"/>
              <a:t>Assess the potential for climate change distortion when bias correction (BC) of the GCM boundary conditions is applied in dynamic downscaling</a:t>
            </a:r>
            <a:endParaRPr sz="1467"/>
          </a:p>
          <a:p>
            <a:pPr marL="0" indent="0">
              <a:spcBef>
                <a:spcPts val="0"/>
              </a:spcBef>
              <a:buSzPts val="500"/>
              <a:buNone/>
            </a:pPr>
            <a:endParaRPr sz="667">
              <a:solidFill>
                <a:schemeClr val="dk1"/>
              </a:solidFill>
            </a:endParaRPr>
          </a:p>
          <a:p>
            <a:pPr marL="0" indent="0">
              <a:spcBef>
                <a:spcPts val="0"/>
              </a:spcBef>
              <a:buClr>
                <a:srgbClr val="5D8BBC"/>
              </a:buClr>
              <a:buSzPts val="1200"/>
              <a:buNone/>
            </a:pPr>
            <a:r>
              <a:rPr lang="en" sz="1600" b="1">
                <a:solidFill>
                  <a:srgbClr val="5D8BBC"/>
                </a:solidFill>
              </a:rPr>
              <a:t>Approach</a:t>
            </a:r>
            <a:endParaRPr/>
          </a:p>
          <a:p>
            <a:pPr indent="-397923">
              <a:spcBef>
                <a:spcPts val="667"/>
              </a:spcBef>
              <a:buSzPts val="1100"/>
            </a:pPr>
            <a:r>
              <a:rPr lang="en" sz="1467">
                <a:solidFill>
                  <a:schemeClr val="dk1"/>
                </a:solidFill>
              </a:rPr>
              <a:t>For Global Climate Models (GCMs) in the Western United States Dynamically Downscaled Dataset (WUS-D3), conduct twin simulations with bias correction of the GCM boundary conditions applied</a:t>
            </a:r>
            <a:endParaRPr sz="1467">
              <a:solidFill>
                <a:schemeClr val="dk1"/>
              </a:solidFill>
            </a:endParaRPr>
          </a:p>
          <a:p>
            <a:pPr indent="-397923">
              <a:spcBef>
                <a:spcPts val="0"/>
              </a:spcBef>
              <a:buSzPts val="1100"/>
            </a:pPr>
            <a:r>
              <a:rPr lang="en" sz="1467">
                <a:solidFill>
                  <a:schemeClr val="dk1"/>
                </a:solidFill>
              </a:rPr>
              <a:t>Perform a variance decomposition to assess BC’s distortion of climate trends, alongside other sources of uncertainty</a:t>
            </a:r>
            <a:endParaRPr sz="1467">
              <a:solidFill>
                <a:schemeClr val="dk1"/>
              </a:solidFill>
            </a:endParaRPr>
          </a:p>
          <a:p>
            <a:pPr marL="0" indent="0">
              <a:spcBef>
                <a:spcPts val="0"/>
              </a:spcBef>
              <a:buSzPts val="500"/>
              <a:buNone/>
            </a:pPr>
            <a:endParaRPr sz="667">
              <a:solidFill>
                <a:schemeClr val="dk1"/>
              </a:solidFill>
            </a:endParaRPr>
          </a:p>
          <a:p>
            <a:pPr marL="0" indent="0">
              <a:spcBef>
                <a:spcPts val="0"/>
              </a:spcBef>
              <a:buClr>
                <a:srgbClr val="5D8BBC"/>
              </a:buClr>
              <a:buSzPts val="1200"/>
              <a:buNone/>
            </a:pPr>
            <a:r>
              <a:rPr lang="en" sz="1600" b="1">
                <a:solidFill>
                  <a:srgbClr val="5D8BBC"/>
                </a:solidFill>
              </a:rPr>
              <a:t>Impact</a:t>
            </a:r>
            <a:endParaRPr/>
          </a:p>
          <a:p>
            <a:pPr marL="0" indent="0">
              <a:spcBef>
                <a:spcPts val="0"/>
              </a:spcBef>
              <a:buSzPts val="1100"/>
              <a:buNone/>
            </a:pPr>
            <a:r>
              <a:rPr lang="en" sz="1467">
                <a:solidFill>
                  <a:schemeClr val="dk1"/>
                </a:solidFill>
              </a:rPr>
              <a:t>BC is defensible in dynamic downscaling, as its introduced uncertainty is small relative to structural and natural variability uncertainties for precipitation and temperature. For snow meanwhile, trend distortion is large, but snow in non-bias corrected experiments is so large that it may not be fair to call this a trend distortion.</a:t>
            </a:r>
            <a:endParaRPr sz="1467" b="1">
              <a:solidFill>
                <a:srgbClr val="555657"/>
              </a:solidFill>
            </a:endParaRPr>
          </a:p>
          <a:p>
            <a:pPr marL="0" indent="0">
              <a:spcBef>
                <a:spcPts val="0"/>
              </a:spcBef>
              <a:spcAft>
                <a:spcPts val="1600"/>
              </a:spcAft>
              <a:buSzPts val="1100"/>
              <a:buNone/>
            </a:pPr>
            <a:endParaRPr sz="1467"/>
          </a:p>
        </p:txBody>
      </p:sp>
      <p:sp>
        <p:nvSpPr>
          <p:cNvPr id="87" name="Google Shape;87;p16"/>
          <p:cNvSpPr txBox="1">
            <a:spLocks noGrp="1"/>
          </p:cNvSpPr>
          <p:nvPr>
            <p:ph type="body" idx="4"/>
          </p:nvPr>
        </p:nvSpPr>
        <p:spPr>
          <a:xfrm>
            <a:off x="39756" y="5517095"/>
            <a:ext cx="7235600" cy="655600"/>
          </a:xfrm>
          <a:prstGeom prst="rect">
            <a:avLst/>
          </a:prstGeom>
          <a:solidFill>
            <a:srgbClr val="DDEAF6"/>
          </a:solidFill>
          <a:ln>
            <a:noFill/>
          </a:ln>
        </p:spPr>
        <p:txBody>
          <a:bodyPr spcFirstLastPara="1" vert="horz" wrap="square" lIns="91433" tIns="45700" rIns="91433" bIns="45700" rtlCol="0" anchor="ctr" anchorCtr="0">
            <a:noAutofit/>
          </a:bodyPr>
          <a:lstStyle/>
          <a:p>
            <a:pPr marL="0" indent="0">
              <a:lnSpc>
                <a:spcPct val="115000"/>
              </a:lnSpc>
              <a:spcBef>
                <a:spcPts val="0"/>
              </a:spcBef>
              <a:buSzPts val="1100"/>
            </a:pPr>
            <a:r>
              <a:rPr lang="en" sz="800">
                <a:solidFill>
                  <a:schemeClr val="dk1"/>
                </a:solidFill>
              </a:rPr>
              <a:t>Risser, M. D., Rahimi, S., Goldenson, N., Hall, A., Lebo, Z. J., and Feldman, D. R.: Is Bias Correction in Dynamical Downscaling Defensible?, Geophysical Research Letters, 51, e2023GL105979,</a:t>
            </a:r>
            <a:r>
              <a:rPr lang="en" sz="800" u="sng">
                <a:solidFill>
                  <a:srgbClr val="467886"/>
                </a:solidFill>
                <a:hlinkClick r:id="rId3">
                  <a:extLst>
                    <a:ext uri="{A12FA001-AC4F-418D-AE19-62706E023703}">
                      <ahyp:hlinkClr xmlns:ahyp="http://schemas.microsoft.com/office/drawing/2018/hyperlinkcolor" val="tx"/>
                    </a:ext>
                  </a:extLst>
                </a:hlinkClick>
              </a:rPr>
              <a:t> https://doi.org/10.1029/2023GL105979</a:t>
            </a:r>
            <a:endParaRPr/>
          </a:p>
        </p:txBody>
      </p:sp>
      <p:sp>
        <p:nvSpPr>
          <p:cNvPr id="88" name="Google Shape;88;p16"/>
          <p:cNvSpPr txBox="1"/>
          <p:nvPr/>
        </p:nvSpPr>
        <p:spPr>
          <a:xfrm>
            <a:off x="7174433" y="4453609"/>
            <a:ext cx="4671200" cy="863786"/>
          </a:xfrm>
          <a:prstGeom prst="rect">
            <a:avLst/>
          </a:prstGeom>
          <a:noFill/>
          <a:ln>
            <a:noFill/>
          </a:ln>
        </p:spPr>
        <p:txBody>
          <a:bodyPr spcFirstLastPara="1" wrap="square" lIns="91433" tIns="45700" rIns="91433" bIns="45700" anchor="t" anchorCtr="0">
            <a:spAutoFit/>
          </a:bodyPr>
          <a:lstStyle/>
          <a:p>
            <a:pPr>
              <a:lnSpc>
                <a:spcPct val="115000"/>
              </a:lnSpc>
              <a:spcAft>
                <a:spcPts val="1600"/>
              </a:spcAft>
              <a:buSzPts val="1100"/>
            </a:pPr>
            <a:r>
              <a:rPr lang="en" sz="800" b="1">
                <a:solidFill>
                  <a:srgbClr val="1C1D1E"/>
                </a:solidFill>
                <a:highlight>
                  <a:srgbClr val="FFFFFF"/>
                </a:highlight>
              </a:rPr>
              <a:t>Fraction of total variability (%) over time in western-U.S.-wide averages of selected variables due to model choice (blue), the effect of a priori bias correction (red), and internal variability (orange). Note that a minimum SWE mask is applied before taking Western U.S. averages for spring snow cover fraction and annual peak SWE; see Figure </a:t>
            </a:r>
            <a:r>
              <a:rPr lang="en" sz="800" b="1" u="sng">
                <a:solidFill>
                  <a:schemeClr val="hlink"/>
                </a:solidFill>
                <a:highlight>
                  <a:srgbClr val="FFFFFF"/>
                </a:highlight>
                <a:hlinkClick r:id="rId4"/>
              </a:rPr>
              <a:t>3</a:t>
            </a:r>
            <a:r>
              <a:rPr lang="en" sz="800" b="1">
                <a:solidFill>
                  <a:srgbClr val="1C1D1E"/>
                </a:solidFill>
                <a:highlight>
                  <a:srgbClr val="FFFFFF"/>
                </a:highlight>
              </a:rPr>
              <a:t>.</a:t>
            </a:r>
            <a:endParaRPr sz="1067" b="1">
              <a:solidFill>
                <a:srgbClr val="416284"/>
              </a:solidFill>
            </a:endParaRPr>
          </a:p>
        </p:txBody>
      </p:sp>
      <p:pic>
        <p:nvPicPr>
          <p:cNvPr id="89" name="Google Shape;89;p16"/>
          <p:cNvPicPr preferRelativeResize="0"/>
          <p:nvPr/>
        </p:nvPicPr>
        <p:blipFill rotWithShape="1">
          <a:blip r:embed="rId5">
            <a:alphaModFix/>
          </a:blip>
          <a:srcRect l="10164" t="26166" r="3330" b="26507"/>
          <a:stretch/>
        </p:blipFill>
        <p:spPr>
          <a:xfrm>
            <a:off x="7717967" y="6332633"/>
            <a:ext cx="800000" cy="411267"/>
          </a:xfrm>
          <a:prstGeom prst="rect">
            <a:avLst/>
          </a:prstGeom>
          <a:noFill/>
          <a:ln>
            <a:noFill/>
          </a:ln>
        </p:spPr>
      </p:pic>
      <p:pic>
        <p:nvPicPr>
          <p:cNvPr id="90" name="Google Shape;90;p16"/>
          <p:cNvPicPr preferRelativeResize="0"/>
          <p:nvPr/>
        </p:nvPicPr>
        <p:blipFill>
          <a:blip r:embed="rId6">
            <a:alphaModFix/>
          </a:blip>
          <a:stretch>
            <a:fillRect/>
          </a:stretch>
        </p:blipFill>
        <p:spPr>
          <a:xfrm>
            <a:off x="6318101" y="2052900"/>
            <a:ext cx="5667068" cy="2086401"/>
          </a:xfrm>
          <a:prstGeom prst="rect">
            <a:avLst/>
          </a:prstGeom>
          <a:noFill/>
          <a:ln>
            <a:noFill/>
          </a:ln>
        </p:spPr>
      </p:pic>
      <p:pic>
        <p:nvPicPr>
          <p:cNvPr id="91" name="Google Shape;91;p16"/>
          <p:cNvPicPr preferRelativeResize="0"/>
          <p:nvPr/>
        </p:nvPicPr>
        <p:blipFill>
          <a:blip r:embed="rId7">
            <a:alphaModFix/>
          </a:blip>
          <a:stretch>
            <a:fillRect/>
          </a:stretch>
        </p:blipFill>
        <p:spPr>
          <a:xfrm>
            <a:off x="6778367" y="6322504"/>
            <a:ext cx="800000" cy="431512"/>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TotalTime>
  <Words>265</Words>
  <Application>Microsoft Macintosh PowerPoint</Application>
  <PresentationFormat>Widescreen</PresentationFormat>
  <Paragraphs>12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Stefan Rahimi</dc:creator>
  <cp:lastModifiedBy>Stefan Rahimi</cp:lastModifiedBy>
  <cp:revision>2</cp:revision>
  <dcterms:created xsi:type="dcterms:W3CDTF">2024-11-17T22:43:34Z</dcterms:created>
  <dcterms:modified xsi:type="dcterms:W3CDTF">2024-11-17T22:51:46Z</dcterms:modified>
</cp:coreProperties>
</file>